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85" r:id="rId6"/>
    <p:sldId id="264" r:id="rId7"/>
    <p:sldId id="284" r:id="rId8"/>
    <p:sldId id="282" r:id="rId9"/>
    <p:sldId id="280" r:id="rId10"/>
    <p:sldId id="268" r:id="rId11"/>
    <p:sldId id="277" r:id="rId12"/>
    <p:sldId id="278" r:id="rId13"/>
    <p:sldId id="279"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82198-D3DC-40E0-9F89-09563051024B}" v="121" dt="2023-05-27T20:53:06.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05" autoAdjust="0"/>
  </p:normalViewPr>
  <p:slideViewPr>
    <p:cSldViewPr snapToGrid="0">
      <p:cViewPr varScale="1">
        <p:scale>
          <a:sx n="71" d="100"/>
          <a:sy n="71" d="100"/>
        </p:scale>
        <p:origin x="235" y="58"/>
      </p:cViewPr>
      <p:guideLst/>
    </p:cSldViewPr>
  </p:slideViewPr>
  <p:outlineViewPr>
    <p:cViewPr>
      <p:scale>
        <a:sx n="33" d="100"/>
        <a:sy n="33" d="100"/>
      </p:scale>
      <p:origin x="0" y="-4954"/>
    </p:cViewPr>
  </p:outlineViewPr>
  <p:notesTextViewPr>
    <p:cViewPr>
      <p:scale>
        <a:sx n="1" d="1"/>
        <a:sy n="1" d="1"/>
      </p:scale>
      <p:origin x="0" y="0"/>
    </p:cViewPr>
  </p:notesTextViewPr>
  <p:sorterViewPr>
    <p:cViewPr>
      <p:scale>
        <a:sx n="100" d="100"/>
        <a:sy n="100" d="100"/>
      </p:scale>
      <p:origin x="0" y="-629"/>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λεάννα Διονέλλη" userId="100324c24e5f6399" providerId="LiveId" clId="{F5682198-D3DC-40E0-9F89-09563051024B}"/>
    <pc:docChg chg="undo custSel addSld delSld modSld sldOrd">
      <pc:chgData name="Ελεάννα Διονέλλη" userId="100324c24e5f6399" providerId="LiveId" clId="{F5682198-D3DC-40E0-9F89-09563051024B}" dt="2023-05-27T21:01:51.153" v="2643" actId="20577"/>
      <pc:docMkLst>
        <pc:docMk/>
      </pc:docMkLst>
      <pc:sldChg chg="addSp delSp modSp new mod modTransition setBg addAnim setClrOvrMap">
        <pc:chgData name="Ελεάννα Διονέλλη" userId="100324c24e5f6399" providerId="LiveId" clId="{F5682198-D3DC-40E0-9F89-09563051024B}" dt="2023-05-27T20:46:30.043" v="2405"/>
        <pc:sldMkLst>
          <pc:docMk/>
          <pc:sldMk cId="1955359568" sldId="256"/>
        </pc:sldMkLst>
        <pc:spChg chg="mod">
          <ac:chgData name="Ελεάννα Διονέλλη" userId="100324c24e5f6399" providerId="LiveId" clId="{F5682198-D3DC-40E0-9F89-09563051024B}" dt="2023-05-27T20:45:09.371" v="2402" actId="26606"/>
          <ac:spMkLst>
            <pc:docMk/>
            <pc:sldMk cId="1955359568" sldId="256"/>
            <ac:spMk id="2" creationId="{4DE8CDCF-21E9-FF8B-AFAA-FB555A9985F7}"/>
          </ac:spMkLst>
        </pc:spChg>
        <pc:spChg chg="mod">
          <ac:chgData name="Ελεάννα Διονέλλη" userId="100324c24e5f6399" providerId="LiveId" clId="{F5682198-D3DC-40E0-9F89-09563051024B}" dt="2023-05-27T20:45:09.371" v="2402" actId="26606"/>
          <ac:spMkLst>
            <pc:docMk/>
            <pc:sldMk cId="1955359568" sldId="256"/>
            <ac:spMk id="3" creationId="{38DB8073-9F55-B72C-846F-4ADE71279D48}"/>
          </ac:spMkLst>
        </pc:spChg>
        <pc:spChg chg="add del">
          <ac:chgData name="Ελεάννα Διονέλλη" userId="100324c24e5f6399" providerId="LiveId" clId="{F5682198-D3DC-40E0-9F89-09563051024B}" dt="2023-05-27T20:39:09.645" v="2389" actId="26606"/>
          <ac:spMkLst>
            <pc:docMk/>
            <pc:sldMk cId="1955359568" sldId="256"/>
            <ac:spMk id="9" creationId="{C93D702E-F4E0-47FC-A74C-ECD9647A81AA}"/>
          </ac:spMkLst>
        </pc:spChg>
        <pc:spChg chg="add del">
          <ac:chgData name="Ελεάννα Διονέλλη" userId="100324c24e5f6399" providerId="LiveId" clId="{F5682198-D3DC-40E0-9F89-09563051024B}" dt="2023-05-27T20:44:48.328" v="2397" actId="26606"/>
          <ac:spMkLst>
            <pc:docMk/>
            <pc:sldMk cId="1955359568" sldId="256"/>
            <ac:spMk id="14" creationId="{C1A1C5D3-C053-4EE9-BE1A-419B6E27CCAE}"/>
          </ac:spMkLst>
        </pc:spChg>
        <pc:spChg chg="add del">
          <ac:chgData name="Ελεάννα Διονέλλη" userId="100324c24e5f6399" providerId="LiveId" clId="{F5682198-D3DC-40E0-9F89-09563051024B}" dt="2023-05-27T20:44:48.328" v="2397" actId="26606"/>
          <ac:spMkLst>
            <pc:docMk/>
            <pc:sldMk cId="1955359568" sldId="256"/>
            <ac:spMk id="16" creationId="{A3473CF9-37EB-43E7-89EF-D2D1C53D1DAC}"/>
          </ac:spMkLst>
        </pc:spChg>
        <pc:spChg chg="add del">
          <ac:chgData name="Ελεάννα Διονέλλη" userId="100324c24e5f6399" providerId="LiveId" clId="{F5682198-D3DC-40E0-9F89-09563051024B}" dt="2023-05-27T20:44:48.328" v="2397" actId="26606"/>
          <ac:spMkLst>
            <pc:docMk/>
            <pc:sldMk cId="1955359568" sldId="256"/>
            <ac:spMk id="18" creationId="{586B4EF9-43BA-4655-A6FF-1D8E21574C95}"/>
          </ac:spMkLst>
        </pc:spChg>
        <pc:spChg chg="add del">
          <ac:chgData name="Ελεάννα Διονέλλη" userId="100324c24e5f6399" providerId="LiveId" clId="{F5682198-D3DC-40E0-9F89-09563051024B}" dt="2023-05-27T20:45:09.371" v="2403" actId="26606"/>
          <ac:spMkLst>
            <pc:docMk/>
            <pc:sldMk cId="1955359568" sldId="256"/>
            <ac:spMk id="23" creationId="{71B2258F-86CA-4D4D-8270-BC05FCDEBFB3}"/>
          </ac:spMkLst>
        </pc:spChg>
        <pc:spChg chg="add del">
          <ac:chgData name="Ελεάννα Διονέλλη" userId="100324c24e5f6399" providerId="LiveId" clId="{F5682198-D3DC-40E0-9F89-09563051024B}" dt="2023-05-27T20:45:09.371" v="2402" actId="26606"/>
          <ac:spMkLst>
            <pc:docMk/>
            <pc:sldMk cId="1955359568" sldId="256"/>
            <ac:spMk id="28" creationId="{854DEE1C-7FD6-4FA0-A96A-BDF952F199AB}"/>
          </ac:spMkLst>
        </pc:spChg>
        <pc:spChg chg="add">
          <ac:chgData name="Ελεάννα Διονέλλη" userId="100324c24e5f6399" providerId="LiveId" clId="{F5682198-D3DC-40E0-9F89-09563051024B}" dt="2023-05-27T20:45:09.371" v="2403" actId="26606"/>
          <ac:spMkLst>
            <pc:docMk/>
            <pc:sldMk cId="1955359568" sldId="256"/>
            <ac:spMk id="30" creationId="{71B2258F-86CA-4D4D-8270-BC05FCDEBFB3}"/>
          </ac:spMkLst>
        </pc:spChg>
        <pc:picChg chg="add del mod">
          <ac:chgData name="Ελεάννα Διονέλλη" userId="100324c24e5f6399" providerId="LiveId" clId="{F5682198-D3DC-40E0-9F89-09563051024B}" dt="2023-05-27T20:39:18.904" v="2390" actId="478"/>
          <ac:picMkLst>
            <pc:docMk/>
            <pc:sldMk cId="1955359568" sldId="256"/>
            <ac:picMk id="5" creationId="{6BC54709-1255-719A-4556-892CD5A4AB1F}"/>
          </ac:picMkLst>
        </pc:picChg>
        <pc:picChg chg="add mod ord modCrop">
          <ac:chgData name="Ελεάννα Διονέλλη" userId="100324c24e5f6399" providerId="LiveId" clId="{F5682198-D3DC-40E0-9F89-09563051024B}" dt="2023-05-27T20:45:09.371" v="2403" actId="26606"/>
          <ac:picMkLst>
            <pc:docMk/>
            <pc:sldMk cId="1955359568" sldId="256"/>
            <ac:picMk id="6" creationId="{B4447F63-C517-D310-7EE4-525AA69DB9BB}"/>
          </ac:picMkLst>
        </pc:picChg>
      </pc:sldChg>
      <pc:sldChg chg="addSp modSp new mod modTransition setBg">
        <pc:chgData name="Ελεάννα Διονέλλη" userId="100324c24e5f6399" providerId="LiveId" clId="{F5682198-D3DC-40E0-9F89-09563051024B}" dt="2023-05-27T20:53:06.925" v="2437"/>
        <pc:sldMkLst>
          <pc:docMk/>
          <pc:sldMk cId="3172510507" sldId="257"/>
        </pc:sldMkLst>
        <pc:spChg chg="mod">
          <ac:chgData name="Ελεάννα Διονέλλη" userId="100324c24e5f6399" providerId="LiveId" clId="{F5682198-D3DC-40E0-9F89-09563051024B}" dt="2023-05-27T20:37:49.212" v="2367" actId="1076"/>
          <ac:spMkLst>
            <pc:docMk/>
            <pc:sldMk cId="3172510507" sldId="257"/>
            <ac:spMk id="2" creationId="{CF830862-483E-2E7D-71B4-7219045AADF6}"/>
          </ac:spMkLst>
        </pc:spChg>
        <pc:spChg chg="mod">
          <ac:chgData name="Ελεάννα Διονέλλη" userId="100324c24e5f6399" providerId="LiveId" clId="{F5682198-D3DC-40E0-9F89-09563051024B}" dt="2023-05-27T20:37:33.583" v="2361" actId="403"/>
          <ac:spMkLst>
            <pc:docMk/>
            <pc:sldMk cId="3172510507" sldId="257"/>
            <ac:spMk id="3" creationId="{D4E2D926-23E1-E666-A89A-5D367E81B05A}"/>
          </ac:spMkLst>
        </pc:spChg>
        <pc:spChg chg="add">
          <ac:chgData name="Ελεάννα Διονέλλη" userId="100324c24e5f6399" providerId="LiveId" clId="{F5682198-D3DC-40E0-9F89-09563051024B}" dt="2023-05-27T20:36:57.255" v="2341" actId="26606"/>
          <ac:spMkLst>
            <pc:docMk/>
            <pc:sldMk cId="3172510507" sldId="257"/>
            <ac:spMk id="7177" creationId="{F83B1BEA-1159-4AE5-AD9B-9440E5189009}"/>
          </ac:spMkLst>
        </pc:spChg>
        <pc:spChg chg="add">
          <ac:chgData name="Ελεάννα Διονέλλη" userId="100324c24e5f6399" providerId="LiveId" clId="{F5682198-D3DC-40E0-9F89-09563051024B}" dt="2023-05-27T20:36:57.255" v="2341" actId="26606"/>
          <ac:spMkLst>
            <pc:docMk/>
            <pc:sldMk cId="3172510507" sldId="257"/>
            <ac:spMk id="7179" creationId="{5D50C310-510F-45B8-81D2-BE905D5C6D58}"/>
          </ac:spMkLst>
        </pc:spChg>
        <pc:picChg chg="add mod">
          <ac:chgData name="Ελεάννα Διονέλλη" userId="100324c24e5f6399" providerId="LiveId" clId="{F5682198-D3DC-40E0-9F89-09563051024B}" dt="2023-05-27T20:36:57.255" v="2341" actId="26606"/>
          <ac:picMkLst>
            <pc:docMk/>
            <pc:sldMk cId="3172510507" sldId="257"/>
            <ac:picMk id="7170" creationId="{36DF67CA-DE00-C10F-0C7D-8D67D2D8F1B0}"/>
          </ac:picMkLst>
        </pc:picChg>
        <pc:picChg chg="add mod">
          <ac:chgData name="Ελεάννα Διονέλλη" userId="100324c24e5f6399" providerId="LiveId" clId="{F5682198-D3DC-40E0-9F89-09563051024B}" dt="2023-05-27T20:36:57.255" v="2341" actId="26606"/>
          <ac:picMkLst>
            <pc:docMk/>
            <pc:sldMk cId="3172510507" sldId="257"/>
            <ac:picMk id="7172" creationId="{217AC6C4-1DD5-C736-CE9B-8F9C41EE5923}"/>
          </ac:picMkLst>
        </pc:picChg>
      </pc:sldChg>
      <pc:sldChg chg="addSp delSp modSp new mod ord modTransition setBg modClrScheme chgLayout">
        <pc:chgData name="Ελεάννα Διονέλλη" userId="100324c24e5f6399" providerId="LiveId" clId="{F5682198-D3DC-40E0-9F89-09563051024B}" dt="2023-05-27T20:54:53.791" v="2467" actId="20577"/>
        <pc:sldMkLst>
          <pc:docMk/>
          <pc:sldMk cId="4167218101" sldId="258"/>
        </pc:sldMkLst>
        <pc:spChg chg="mod ord">
          <ac:chgData name="Ελεάννα Διονέλλη" userId="100324c24e5f6399" providerId="LiveId" clId="{F5682198-D3DC-40E0-9F89-09563051024B}" dt="2023-05-27T20:23:17.591" v="2210" actId="122"/>
          <ac:spMkLst>
            <pc:docMk/>
            <pc:sldMk cId="4167218101" sldId="258"/>
            <ac:spMk id="2" creationId="{C9E1A66A-E613-2ED3-97C0-C8B9E1C32D88}"/>
          </ac:spMkLst>
        </pc:spChg>
        <pc:spChg chg="mod ord">
          <ac:chgData name="Ελεάννα Διονέλλη" userId="100324c24e5f6399" providerId="LiveId" clId="{F5682198-D3DC-40E0-9F89-09563051024B}" dt="2023-05-27T20:54:53.791" v="2467" actId="20577"/>
          <ac:spMkLst>
            <pc:docMk/>
            <pc:sldMk cId="4167218101" sldId="258"/>
            <ac:spMk id="3" creationId="{85EEB3DA-4A28-9AA9-A98A-2B4F351784D3}"/>
          </ac:spMkLst>
        </pc:spChg>
        <pc:spChg chg="add del mod ord">
          <ac:chgData name="Ελεάννα Διονέλλη" userId="100324c24e5f6399" providerId="LiveId" clId="{F5682198-D3DC-40E0-9F89-09563051024B}" dt="2023-05-27T20:13:13.868" v="2075" actId="700"/>
          <ac:spMkLst>
            <pc:docMk/>
            <pc:sldMk cId="4167218101" sldId="258"/>
            <ac:spMk id="4" creationId="{65952EAD-1B78-CCC6-DB2D-0E78A88C84BA}"/>
          </ac:spMkLst>
        </pc:spChg>
        <pc:spChg chg="add del mod ord">
          <ac:chgData name="Ελεάννα Διονέλλη" userId="100324c24e5f6399" providerId="LiveId" clId="{F5682198-D3DC-40E0-9F89-09563051024B}" dt="2023-05-27T20:14:26.806" v="2095"/>
          <ac:spMkLst>
            <pc:docMk/>
            <pc:sldMk cId="4167218101" sldId="258"/>
            <ac:spMk id="5" creationId="{9E7FC5FF-9D97-F22D-715B-6A1E303DCDB6}"/>
          </ac:spMkLst>
        </pc:spChg>
        <pc:spChg chg="add">
          <ac:chgData name="Ελεάννα Διονέλλη" userId="100324c24e5f6399" providerId="LiveId" clId="{F5682198-D3DC-40E0-9F89-09563051024B}" dt="2023-05-27T20:14:33.399" v="2096" actId="26606"/>
          <ac:spMkLst>
            <pc:docMk/>
            <pc:sldMk cId="4167218101" sldId="258"/>
            <ac:spMk id="11" creationId="{45D37F4E-DDB4-456B-97E0-9937730A039F}"/>
          </ac:spMkLst>
        </pc:spChg>
        <pc:spChg chg="add">
          <ac:chgData name="Ελεάννα Διονέλλη" userId="100324c24e5f6399" providerId="LiveId" clId="{F5682198-D3DC-40E0-9F89-09563051024B}" dt="2023-05-27T20:14:33.399" v="2096" actId="26606"/>
          <ac:spMkLst>
            <pc:docMk/>
            <pc:sldMk cId="4167218101" sldId="258"/>
            <ac:spMk id="13" creationId="{B2DD41CD-8F47-4F56-AD12-4E2FF7696987}"/>
          </ac:spMkLst>
        </pc:spChg>
        <pc:picChg chg="add mod">
          <ac:chgData name="Ελεάννα Διονέλλη" userId="100324c24e5f6399" providerId="LiveId" clId="{F5682198-D3DC-40E0-9F89-09563051024B}" dt="2023-05-27T20:14:49.833" v="2099" actId="14100"/>
          <ac:picMkLst>
            <pc:docMk/>
            <pc:sldMk cId="4167218101" sldId="258"/>
            <ac:picMk id="6" creationId="{4E6A92D9-3406-8528-2367-ACB38FCB2647}"/>
          </ac:picMkLst>
        </pc:picChg>
      </pc:sldChg>
      <pc:sldChg chg="addSp delSp modSp new mod ord modTransition setBg modClrScheme chgLayout">
        <pc:chgData name="Ελεάννα Διονέλλη" userId="100324c24e5f6399" providerId="LiveId" clId="{F5682198-D3DC-40E0-9F89-09563051024B}" dt="2023-05-27T20:56:28.384" v="2514" actId="20577"/>
        <pc:sldMkLst>
          <pc:docMk/>
          <pc:sldMk cId="4231246040" sldId="259"/>
        </pc:sldMkLst>
        <pc:spChg chg="mod ord">
          <ac:chgData name="Ελεάννα Διονέλλη" userId="100324c24e5f6399" providerId="LiveId" clId="{F5682198-D3DC-40E0-9F89-09563051024B}" dt="2023-05-27T20:23:27.754" v="2211" actId="122"/>
          <ac:spMkLst>
            <pc:docMk/>
            <pc:sldMk cId="4231246040" sldId="259"/>
            <ac:spMk id="2" creationId="{75E81872-2D71-4954-9FF1-9220AD9F68DB}"/>
          </ac:spMkLst>
        </pc:spChg>
        <pc:spChg chg="add del mod ord">
          <ac:chgData name="Ελεάννα Διονέλλη" userId="100324c24e5f6399" providerId="LiveId" clId="{F5682198-D3DC-40E0-9F89-09563051024B}" dt="2023-05-27T20:16:48.011" v="2122" actId="478"/>
          <ac:spMkLst>
            <pc:docMk/>
            <pc:sldMk cId="4231246040" sldId="259"/>
            <ac:spMk id="3" creationId="{62E5EC35-0B43-528B-BCE9-A8C084561187}"/>
          </ac:spMkLst>
        </pc:spChg>
        <pc:spChg chg="del">
          <ac:chgData name="Ελεάννα Διονέλλη" userId="100324c24e5f6399" providerId="LiveId" clId="{F5682198-D3DC-40E0-9F89-09563051024B}" dt="2023-05-26T13:50:50.861" v="265"/>
          <ac:spMkLst>
            <pc:docMk/>
            <pc:sldMk cId="4231246040" sldId="259"/>
            <ac:spMk id="3" creationId="{79014A30-397D-70DF-8C8F-DC6E303B32F5}"/>
          </ac:spMkLst>
        </pc:spChg>
        <pc:spChg chg="add mod ord">
          <ac:chgData name="Ελεάννα Διονέλλη" userId="100324c24e5f6399" providerId="LiveId" clId="{F5682198-D3DC-40E0-9F89-09563051024B}" dt="2023-05-27T20:56:28.384" v="2514" actId="20577"/>
          <ac:spMkLst>
            <pc:docMk/>
            <pc:sldMk cId="4231246040" sldId="259"/>
            <ac:spMk id="4" creationId="{3B090528-96F6-2F00-1D65-07B19367EED0}"/>
          </ac:spMkLst>
        </pc:spChg>
        <pc:spChg chg="add">
          <ac:chgData name="Ελεάννα Διονέλλη" userId="100324c24e5f6399" providerId="LiveId" clId="{F5682198-D3DC-40E0-9F89-09563051024B}" dt="2023-05-27T20:17:24.649" v="2127" actId="26606"/>
          <ac:spMkLst>
            <pc:docMk/>
            <pc:sldMk cId="4231246040" sldId="259"/>
            <ac:spMk id="2055" creationId="{79BB35BC-D5C2-4C8B-A22A-A71E6191913B}"/>
          </ac:spMkLst>
        </pc:spChg>
        <pc:picChg chg="add mod">
          <ac:chgData name="Ελεάννα Διονέλλη" userId="100324c24e5f6399" providerId="LiveId" clId="{F5682198-D3DC-40E0-9F89-09563051024B}" dt="2023-05-27T20:17:24.649" v="2127" actId="26606"/>
          <ac:picMkLst>
            <pc:docMk/>
            <pc:sldMk cId="4231246040" sldId="259"/>
            <ac:picMk id="2050" creationId="{D49996F2-F923-AF7A-4EA6-C7A903444030}"/>
          </ac:picMkLst>
        </pc:picChg>
      </pc:sldChg>
      <pc:sldChg chg="addSp delSp modSp new del mod setBg">
        <pc:chgData name="Ελεάννα Διονέλλη" userId="100324c24e5f6399" providerId="LiveId" clId="{F5682198-D3DC-40E0-9F89-09563051024B}" dt="2023-05-27T20:22:41.768" v="2209" actId="47"/>
        <pc:sldMkLst>
          <pc:docMk/>
          <pc:sldMk cId="2591088844" sldId="260"/>
        </pc:sldMkLst>
        <pc:spChg chg="mod">
          <ac:chgData name="Ελεάννα Διονέλλη" userId="100324c24e5f6399" providerId="LiveId" clId="{F5682198-D3DC-40E0-9F89-09563051024B}" dt="2023-05-27T20:18:17.228" v="2150" actId="26606"/>
          <ac:spMkLst>
            <pc:docMk/>
            <pc:sldMk cId="2591088844" sldId="260"/>
            <ac:spMk id="2" creationId="{4BEA3D46-3A59-3CD3-79CD-BBD308FE79D5}"/>
          </ac:spMkLst>
        </pc:spChg>
        <pc:spChg chg="del">
          <ac:chgData name="Ελεάννα Διονέλλη" userId="100324c24e5f6399" providerId="LiveId" clId="{F5682198-D3DC-40E0-9F89-09563051024B}" dt="2023-05-26T13:58:51.179" v="332" actId="478"/>
          <ac:spMkLst>
            <pc:docMk/>
            <pc:sldMk cId="2591088844" sldId="260"/>
            <ac:spMk id="3" creationId="{509FA5B9-FB13-984A-44CD-596A62A7A6EC}"/>
          </ac:spMkLst>
        </pc:spChg>
        <pc:spChg chg="add mod">
          <ac:chgData name="Ελεάννα Διονέλλη" userId="100324c24e5f6399" providerId="LiveId" clId="{F5682198-D3DC-40E0-9F89-09563051024B}" dt="2023-05-27T20:18:17.228" v="2150" actId="26606"/>
          <ac:spMkLst>
            <pc:docMk/>
            <pc:sldMk cId="2591088844" sldId="260"/>
            <ac:spMk id="4" creationId="{EAD2CB49-A64A-4C7A-E209-F07C84FDC580}"/>
          </ac:spMkLst>
        </pc:spChg>
        <pc:spChg chg="add del">
          <ac:chgData name="Ελεάννα Διονέλλη" userId="100324c24e5f6399" providerId="LiveId" clId="{F5682198-D3DC-40E0-9F89-09563051024B}" dt="2023-05-27T20:18:17.212" v="2149" actId="26606"/>
          <ac:spMkLst>
            <pc:docMk/>
            <pc:sldMk cId="2591088844" sldId="260"/>
            <ac:spMk id="10" creationId="{79BB35BC-D5C2-4C8B-A22A-A71E6191913B}"/>
          </ac:spMkLst>
        </pc:spChg>
        <pc:spChg chg="add">
          <ac:chgData name="Ελεάννα Διονέλλη" userId="100324c24e5f6399" providerId="LiveId" clId="{F5682198-D3DC-40E0-9F89-09563051024B}" dt="2023-05-27T20:18:17.228" v="2150" actId="26606"/>
          <ac:spMkLst>
            <pc:docMk/>
            <pc:sldMk cId="2591088844" sldId="260"/>
            <ac:spMk id="12" creationId="{D4974D33-8DC5-464E-8C6D-BE58F0669C17}"/>
          </ac:spMkLst>
        </pc:spChg>
        <pc:spChg chg="add">
          <ac:chgData name="Ελεάννα Διονέλλη" userId="100324c24e5f6399" providerId="LiveId" clId="{F5682198-D3DC-40E0-9F89-09563051024B}" dt="2023-05-27T20:18:17.228" v="2150" actId="26606"/>
          <ac:spMkLst>
            <pc:docMk/>
            <pc:sldMk cId="2591088844" sldId="260"/>
            <ac:spMk id="13" creationId="{F13C74B1-5B17-4795-BED0-7140497B445A}"/>
          </ac:spMkLst>
        </pc:spChg>
        <pc:picChg chg="add del">
          <ac:chgData name="Ελεάννα Διονέλλη" userId="100324c24e5f6399" providerId="LiveId" clId="{F5682198-D3DC-40E0-9F89-09563051024B}" dt="2023-05-27T20:18:17.212" v="2149" actId="26606"/>
          <ac:picMkLst>
            <pc:docMk/>
            <pc:sldMk cId="2591088844" sldId="260"/>
            <ac:picMk id="6" creationId="{DF7677F9-4D7A-BB32-F741-F29806392A83}"/>
          </ac:picMkLst>
        </pc:picChg>
        <pc:picChg chg="add del">
          <ac:chgData name="Ελεάννα Διονέλλη" userId="100324c24e5f6399" providerId="LiveId" clId="{F5682198-D3DC-40E0-9F89-09563051024B}" dt="2023-05-27T20:19:23.772" v="2151" actId="478"/>
          <ac:picMkLst>
            <pc:docMk/>
            <pc:sldMk cId="2591088844" sldId="260"/>
            <ac:picMk id="14" creationId="{31C51437-990D-58A8-A2C0-FB22BF9349C0}"/>
          </ac:picMkLst>
        </pc:picChg>
        <pc:picChg chg="add del">
          <ac:chgData name="Ελεάννα Διονέλλη" userId="100324c24e5f6399" providerId="LiveId" clId="{F5682198-D3DC-40E0-9F89-09563051024B}" dt="2023-05-26T14:03:51.827" v="415" actId="478"/>
          <ac:picMkLst>
            <pc:docMk/>
            <pc:sldMk cId="2591088844" sldId="260"/>
            <ac:picMk id="2050" creationId="{D56B15C5-E4DE-716E-F686-7EE5A6F267B9}"/>
          </ac:picMkLst>
        </pc:picChg>
      </pc:sldChg>
      <pc:sldChg chg="new del">
        <pc:chgData name="Ελεάννα Διονέλλη" userId="100324c24e5f6399" providerId="LiveId" clId="{F5682198-D3DC-40E0-9F89-09563051024B}" dt="2023-05-27T19:23:27.823" v="2054" actId="47"/>
        <pc:sldMkLst>
          <pc:docMk/>
          <pc:sldMk cId="2985904077" sldId="261"/>
        </pc:sldMkLst>
      </pc:sldChg>
      <pc:sldChg chg="new del">
        <pc:chgData name="Ελεάννα Διονέλλη" userId="100324c24e5f6399" providerId="LiveId" clId="{F5682198-D3DC-40E0-9F89-09563051024B}" dt="2023-05-27T20:18:02.812" v="2147" actId="47"/>
        <pc:sldMkLst>
          <pc:docMk/>
          <pc:sldMk cId="2594611634" sldId="262"/>
        </pc:sldMkLst>
      </pc:sldChg>
      <pc:sldChg chg="addSp delSp modSp new del mod setBg">
        <pc:chgData name="Ελεάννα Διονέλλη" userId="100324c24e5f6399" providerId="LiveId" clId="{F5682198-D3DC-40E0-9F89-09563051024B}" dt="2023-05-27T20:14:52.852" v="2100" actId="47"/>
        <pc:sldMkLst>
          <pc:docMk/>
          <pc:sldMk cId="3420099904" sldId="263"/>
        </pc:sldMkLst>
        <pc:spChg chg="del">
          <ac:chgData name="Ελεάννα Διονέλλη" userId="100324c24e5f6399" providerId="LiveId" clId="{F5682198-D3DC-40E0-9F89-09563051024B}" dt="2023-05-27T20:12:32.799" v="2070" actId="26606"/>
          <ac:spMkLst>
            <pc:docMk/>
            <pc:sldMk cId="3420099904" sldId="263"/>
            <ac:spMk id="2" creationId="{C31D5A96-973A-1060-324D-187AEA21CDB4}"/>
          </ac:spMkLst>
        </pc:spChg>
        <pc:spChg chg="del">
          <ac:chgData name="Ελεάννα Διονέλλη" userId="100324c24e5f6399" providerId="LiveId" clId="{F5682198-D3DC-40E0-9F89-09563051024B}" dt="2023-05-27T20:12:28.536" v="2069"/>
          <ac:spMkLst>
            <pc:docMk/>
            <pc:sldMk cId="3420099904" sldId="263"/>
            <ac:spMk id="3" creationId="{CB32B8E3-30E9-E57F-8E5F-968839DB5506}"/>
          </ac:spMkLst>
        </pc:spChg>
        <pc:spChg chg="add">
          <ac:chgData name="Ελεάννα Διονέλλη" userId="100324c24e5f6399" providerId="LiveId" clId="{F5682198-D3DC-40E0-9F89-09563051024B}" dt="2023-05-27T20:12:32.799" v="2070" actId="26606"/>
          <ac:spMkLst>
            <pc:docMk/>
            <pc:sldMk cId="3420099904" sldId="263"/>
            <ac:spMk id="1031" creationId="{8950AD4C-6AF3-49F8-94E1-DBCAFB39478B}"/>
          </ac:spMkLst>
        </pc:spChg>
        <pc:spChg chg="add">
          <ac:chgData name="Ελεάννα Διονέλλη" userId="100324c24e5f6399" providerId="LiveId" clId="{F5682198-D3DC-40E0-9F89-09563051024B}" dt="2023-05-27T20:12:32.799" v="2070" actId="26606"/>
          <ac:spMkLst>
            <pc:docMk/>
            <pc:sldMk cId="3420099904" sldId="263"/>
            <ac:spMk id="1033" creationId="{2F0E00C3-4613-415F-BE3A-78FBAD9061C0}"/>
          </ac:spMkLst>
        </pc:spChg>
        <pc:spChg chg="add">
          <ac:chgData name="Ελεάννα Διονέλλη" userId="100324c24e5f6399" providerId="LiveId" clId="{F5682198-D3DC-40E0-9F89-09563051024B}" dt="2023-05-27T20:12:32.799" v="2070" actId="26606"/>
          <ac:spMkLst>
            <pc:docMk/>
            <pc:sldMk cId="3420099904" sldId="263"/>
            <ac:spMk id="1035" creationId="{8DBEAE55-3EA1-41D7-A212-5F7D8986C1F2}"/>
          </ac:spMkLst>
        </pc:spChg>
        <pc:spChg chg="add">
          <ac:chgData name="Ελεάννα Διονέλλη" userId="100324c24e5f6399" providerId="LiveId" clId="{F5682198-D3DC-40E0-9F89-09563051024B}" dt="2023-05-27T20:12:32.799" v="2070" actId="26606"/>
          <ac:spMkLst>
            <pc:docMk/>
            <pc:sldMk cId="3420099904" sldId="263"/>
            <ac:spMk id="1037" creationId="{CFC5F0E7-644F-4101-BE72-12825CF537E7}"/>
          </ac:spMkLst>
        </pc:spChg>
        <pc:picChg chg="add mod">
          <ac:chgData name="Ελεάννα Διονέλλη" userId="100324c24e5f6399" providerId="LiveId" clId="{F5682198-D3DC-40E0-9F89-09563051024B}" dt="2023-05-27T20:12:42.106" v="2073" actId="14100"/>
          <ac:picMkLst>
            <pc:docMk/>
            <pc:sldMk cId="3420099904" sldId="263"/>
            <ac:picMk id="1026" creationId="{7315BA74-3D64-93A0-B491-61A736FC023E}"/>
          </ac:picMkLst>
        </pc:picChg>
      </pc:sldChg>
      <pc:sldChg chg="addSp modSp new mod modTransition setBg">
        <pc:chgData name="Ελεάννα Διονέλλη" userId="100324c24e5f6399" providerId="LiveId" clId="{F5682198-D3DC-40E0-9F89-09563051024B}" dt="2023-05-27T20:48:58.903" v="2417"/>
        <pc:sldMkLst>
          <pc:docMk/>
          <pc:sldMk cId="3986673175" sldId="264"/>
        </pc:sldMkLst>
        <pc:spChg chg="mod">
          <ac:chgData name="Ελεάννα Διονέλλη" userId="100324c24e5f6399" providerId="LiveId" clId="{F5682198-D3DC-40E0-9F89-09563051024B}" dt="2023-05-27T20:34:27.296" v="2326" actId="1076"/>
          <ac:spMkLst>
            <pc:docMk/>
            <pc:sldMk cId="3986673175" sldId="264"/>
            <ac:spMk id="2" creationId="{6BAF1DFC-04EB-16CF-B5D5-D4C0A5210060}"/>
          </ac:spMkLst>
        </pc:spChg>
        <pc:spChg chg="mod">
          <ac:chgData name="Ελεάννα Διονέλλη" userId="100324c24e5f6399" providerId="LiveId" clId="{F5682198-D3DC-40E0-9F89-09563051024B}" dt="2023-05-27T20:34:17.667" v="2324" actId="20577"/>
          <ac:spMkLst>
            <pc:docMk/>
            <pc:sldMk cId="3986673175" sldId="264"/>
            <ac:spMk id="3" creationId="{161C3CA6-A5D9-D2AA-B9A2-38D2913DB0E5}"/>
          </ac:spMkLst>
        </pc:spChg>
        <pc:spChg chg="add">
          <ac:chgData name="Ελεάννα Διονέλλη" userId="100324c24e5f6399" providerId="LiveId" clId="{F5682198-D3DC-40E0-9F89-09563051024B}" dt="2023-05-27T20:34:01.315" v="2305" actId="26606"/>
          <ac:spMkLst>
            <pc:docMk/>
            <pc:sldMk cId="3986673175" sldId="264"/>
            <ac:spMk id="6153" creationId="{F83B1BEA-1159-4AE5-AD9B-9440E5189009}"/>
          </ac:spMkLst>
        </pc:spChg>
        <pc:spChg chg="add">
          <ac:chgData name="Ελεάννα Διονέλλη" userId="100324c24e5f6399" providerId="LiveId" clId="{F5682198-D3DC-40E0-9F89-09563051024B}" dt="2023-05-27T20:34:01.315" v="2305" actId="26606"/>
          <ac:spMkLst>
            <pc:docMk/>
            <pc:sldMk cId="3986673175" sldId="264"/>
            <ac:spMk id="6155" creationId="{5D50C310-510F-45B8-81D2-BE905D5C6D58}"/>
          </ac:spMkLst>
        </pc:spChg>
        <pc:picChg chg="add mod ord">
          <ac:chgData name="Ελεάννα Διονέλλη" userId="100324c24e5f6399" providerId="LiveId" clId="{F5682198-D3DC-40E0-9F89-09563051024B}" dt="2023-05-27T20:34:01.315" v="2305" actId="26606"/>
          <ac:picMkLst>
            <pc:docMk/>
            <pc:sldMk cId="3986673175" sldId="264"/>
            <ac:picMk id="6146" creationId="{9734C00A-C15B-95DD-871C-CEBDB8A99FF5}"/>
          </ac:picMkLst>
        </pc:picChg>
        <pc:picChg chg="add mod">
          <ac:chgData name="Ελεάννα Διονέλλη" userId="100324c24e5f6399" providerId="LiveId" clId="{F5682198-D3DC-40E0-9F89-09563051024B}" dt="2023-05-27T20:34:01.315" v="2305" actId="26606"/>
          <ac:picMkLst>
            <pc:docMk/>
            <pc:sldMk cId="3986673175" sldId="264"/>
            <ac:picMk id="6148" creationId="{90A85EC2-C118-6A88-845F-A9E41AFF9F35}"/>
          </ac:picMkLst>
        </pc:picChg>
      </pc:sldChg>
      <pc:sldChg chg="addSp modSp new del mod">
        <pc:chgData name="Ελεάννα Διονέλλη" userId="100324c24e5f6399" providerId="LiveId" clId="{F5682198-D3DC-40E0-9F89-09563051024B}" dt="2023-05-27T19:23:21.482" v="2053" actId="47"/>
        <pc:sldMkLst>
          <pc:docMk/>
          <pc:sldMk cId="4172231045" sldId="265"/>
        </pc:sldMkLst>
        <pc:spChg chg="mod">
          <ac:chgData name="Ελεάννα Διονέλλη" userId="100324c24e5f6399" providerId="LiveId" clId="{F5682198-D3DC-40E0-9F89-09563051024B}" dt="2023-05-27T18:34:38.441" v="546" actId="20577"/>
          <ac:spMkLst>
            <pc:docMk/>
            <pc:sldMk cId="4172231045" sldId="265"/>
            <ac:spMk id="2" creationId="{881C1ADC-5B8E-E388-368F-22B044A5E4D1}"/>
          </ac:spMkLst>
        </pc:spChg>
        <pc:spChg chg="mod">
          <ac:chgData name="Ελεάννα Διονέλλη" userId="100324c24e5f6399" providerId="LiveId" clId="{F5682198-D3DC-40E0-9F89-09563051024B}" dt="2023-05-27T18:36:15.567" v="647" actId="20577"/>
          <ac:spMkLst>
            <pc:docMk/>
            <pc:sldMk cId="4172231045" sldId="265"/>
            <ac:spMk id="3" creationId="{F9C613AC-31A1-AE74-52AF-766B24791A73}"/>
          </ac:spMkLst>
        </pc:spChg>
        <pc:spChg chg="add">
          <ac:chgData name="Ελεάννα Διονέλλη" userId="100324c24e5f6399" providerId="LiveId" clId="{F5682198-D3DC-40E0-9F89-09563051024B}" dt="2023-05-27T18:32:43.317" v="495"/>
          <ac:spMkLst>
            <pc:docMk/>
            <pc:sldMk cId="4172231045" sldId="265"/>
            <ac:spMk id="4" creationId="{7A65758F-C189-FD2C-36D1-15D8D968D41B}"/>
          </ac:spMkLst>
        </pc:spChg>
        <pc:spChg chg="add">
          <ac:chgData name="Ελεάννα Διονέλλη" userId="100324c24e5f6399" providerId="LiveId" clId="{F5682198-D3DC-40E0-9F89-09563051024B}" dt="2023-05-27T18:32:43.317" v="495"/>
          <ac:spMkLst>
            <pc:docMk/>
            <pc:sldMk cId="4172231045" sldId="265"/>
            <ac:spMk id="5" creationId="{336DE27D-8A76-6E3F-D758-D581C255B76D}"/>
          </ac:spMkLst>
        </pc:spChg>
        <pc:spChg chg="add">
          <ac:chgData name="Ελεάννα Διονέλλη" userId="100324c24e5f6399" providerId="LiveId" clId="{F5682198-D3DC-40E0-9F89-09563051024B}" dt="2023-05-27T18:32:43.317" v="495"/>
          <ac:spMkLst>
            <pc:docMk/>
            <pc:sldMk cId="4172231045" sldId="265"/>
            <ac:spMk id="6" creationId="{7C57EC1E-EBFC-C5C1-EA94-28CDE68ECA78}"/>
          </ac:spMkLst>
        </pc:spChg>
        <pc:spChg chg="add">
          <ac:chgData name="Ελεάννα Διονέλλη" userId="100324c24e5f6399" providerId="LiveId" clId="{F5682198-D3DC-40E0-9F89-09563051024B}" dt="2023-05-27T18:32:43.317" v="495"/>
          <ac:spMkLst>
            <pc:docMk/>
            <pc:sldMk cId="4172231045" sldId="265"/>
            <ac:spMk id="7" creationId="{86090DC2-1CC0-8F2D-BE93-033F04313829}"/>
          </ac:spMkLst>
        </pc:spChg>
        <pc:spChg chg="add">
          <ac:chgData name="Ελεάννα Διονέλλη" userId="100324c24e5f6399" providerId="LiveId" clId="{F5682198-D3DC-40E0-9F89-09563051024B}" dt="2023-05-27T18:32:43.317" v="495"/>
          <ac:spMkLst>
            <pc:docMk/>
            <pc:sldMk cId="4172231045" sldId="265"/>
            <ac:spMk id="8" creationId="{7B74EF93-0FD9-833B-FCE0-76B6DDDE1B66}"/>
          </ac:spMkLst>
        </pc:spChg>
        <pc:spChg chg="add">
          <ac:chgData name="Ελεάννα Διονέλλη" userId="100324c24e5f6399" providerId="LiveId" clId="{F5682198-D3DC-40E0-9F89-09563051024B}" dt="2023-05-27T18:32:43.317" v="495"/>
          <ac:spMkLst>
            <pc:docMk/>
            <pc:sldMk cId="4172231045" sldId="265"/>
            <ac:spMk id="9" creationId="{BA739B2B-6FC5-26A4-E21B-4CDB91F593AE}"/>
          </ac:spMkLst>
        </pc:spChg>
        <pc:spChg chg="add">
          <ac:chgData name="Ελεάννα Διονέλλη" userId="100324c24e5f6399" providerId="LiveId" clId="{F5682198-D3DC-40E0-9F89-09563051024B}" dt="2023-05-27T18:32:43.317" v="495"/>
          <ac:spMkLst>
            <pc:docMk/>
            <pc:sldMk cId="4172231045" sldId="265"/>
            <ac:spMk id="10" creationId="{5B15D1B7-7BBA-7DCE-7751-7D37302F68FC}"/>
          </ac:spMkLst>
        </pc:spChg>
        <pc:spChg chg="add">
          <ac:chgData name="Ελεάννα Διονέλλη" userId="100324c24e5f6399" providerId="LiveId" clId="{F5682198-D3DC-40E0-9F89-09563051024B}" dt="2023-05-27T18:32:43.317" v="495"/>
          <ac:spMkLst>
            <pc:docMk/>
            <pc:sldMk cId="4172231045" sldId="265"/>
            <ac:spMk id="11" creationId="{19E98E41-0403-57B5-9683-0AFC64D02275}"/>
          </ac:spMkLst>
        </pc:spChg>
        <pc:spChg chg="add">
          <ac:chgData name="Ελεάννα Διονέλλη" userId="100324c24e5f6399" providerId="LiveId" clId="{F5682198-D3DC-40E0-9F89-09563051024B}" dt="2023-05-27T18:32:43.317" v="495"/>
          <ac:spMkLst>
            <pc:docMk/>
            <pc:sldMk cId="4172231045" sldId="265"/>
            <ac:spMk id="12" creationId="{92912AFB-5BAD-4262-A125-7C7ADF6276F3}"/>
          </ac:spMkLst>
        </pc:spChg>
        <pc:spChg chg="add">
          <ac:chgData name="Ελεάννα Διονέλλη" userId="100324c24e5f6399" providerId="LiveId" clId="{F5682198-D3DC-40E0-9F89-09563051024B}" dt="2023-05-27T18:32:43.317" v="495"/>
          <ac:spMkLst>
            <pc:docMk/>
            <pc:sldMk cId="4172231045" sldId="265"/>
            <ac:spMk id="13" creationId="{2F269DFA-CEA8-2857-B423-4D811756362D}"/>
          </ac:spMkLst>
        </pc:spChg>
        <pc:spChg chg="add">
          <ac:chgData name="Ελεάννα Διονέλλη" userId="100324c24e5f6399" providerId="LiveId" clId="{F5682198-D3DC-40E0-9F89-09563051024B}" dt="2023-05-27T18:32:43.317" v="495"/>
          <ac:spMkLst>
            <pc:docMk/>
            <pc:sldMk cId="4172231045" sldId="265"/>
            <ac:spMk id="14" creationId="{2B07DB97-127D-763B-C8A3-E7AB6CB0EA35}"/>
          </ac:spMkLst>
        </pc:spChg>
        <pc:spChg chg="add">
          <ac:chgData name="Ελεάννα Διονέλλη" userId="100324c24e5f6399" providerId="LiveId" clId="{F5682198-D3DC-40E0-9F89-09563051024B}" dt="2023-05-27T18:32:43.317" v="495"/>
          <ac:spMkLst>
            <pc:docMk/>
            <pc:sldMk cId="4172231045" sldId="265"/>
            <ac:spMk id="15" creationId="{165A09EF-FD7B-AA2C-5619-18381F5F43BB}"/>
          </ac:spMkLst>
        </pc:spChg>
        <pc:spChg chg="add">
          <ac:chgData name="Ελεάννα Διονέλλη" userId="100324c24e5f6399" providerId="LiveId" clId="{F5682198-D3DC-40E0-9F89-09563051024B}" dt="2023-05-27T18:32:43.317" v="495"/>
          <ac:spMkLst>
            <pc:docMk/>
            <pc:sldMk cId="4172231045" sldId="265"/>
            <ac:spMk id="16" creationId="{D30F1EA4-6C71-A191-1FED-09230DBB886B}"/>
          </ac:spMkLst>
        </pc:spChg>
        <pc:spChg chg="add">
          <ac:chgData name="Ελεάννα Διονέλλη" userId="100324c24e5f6399" providerId="LiveId" clId="{F5682198-D3DC-40E0-9F89-09563051024B}" dt="2023-05-27T18:32:43.317" v="495"/>
          <ac:spMkLst>
            <pc:docMk/>
            <pc:sldMk cId="4172231045" sldId="265"/>
            <ac:spMk id="17" creationId="{94052E17-ACF6-9F9D-5777-C767672819B8}"/>
          </ac:spMkLst>
        </pc:spChg>
        <pc:spChg chg="add">
          <ac:chgData name="Ελεάννα Διονέλλη" userId="100324c24e5f6399" providerId="LiveId" clId="{F5682198-D3DC-40E0-9F89-09563051024B}" dt="2023-05-27T18:32:43.317" v="495"/>
          <ac:spMkLst>
            <pc:docMk/>
            <pc:sldMk cId="4172231045" sldId="265"/>
            <ac:spMk id="18" creationId="{8A660B01-B9BA-9F0B-0EE4-6F4F9105599D}"/>
          </ac:spMkLst>
        </pc:spChg>
        <pc:spChg chg="add">
          <ac:chgData name="Ελεάννα Διονέλλη" userId="100324c24e5f6399" providerId="LiveId" clId="{F5682198-D3DC-40E0-9F89-09563051024B}" dt="2023-05-27T18:32:43.317" v="495"/>
          <ac:spMkLst>
            <pc:docMk/>
            <pc:sldMk cId="4172231045" sldId="265"/>
            <ac:spMk id="19" creationId="{1AFDD96A-F58C-6885-71E5-38ED1DB98470}"/>
          </ac:spMkLst>
        </pc:spChg>
        <pc:spChg chg="add">
          <ac:chgData name="Ελεάννα Διονέλλη" userId="100324c24e5f6399" providerId="LiveId" clId="{F5682198-D3DC-40E0-9F89-09563051024B}" dt="2023-05-27T18:32:43.317" v="495"/>
          <ac:spMkLst>
            <pc:docMk/>
            <pc:sldMk cId="4172231045" sldId="265"/>
            <ac:spMk id="20" creationId="{1DBC4469-F054-D0AA-7541-276D7C71F17C}"/>
          </ac:spMkLst>
        </pc:spChg>
        <pc:spChg chg="add">
          <ac:chgData name="Ελεάννα Διονέλλη" userId="100324c24e5f6399" providerId="LiveId" clId="{F5682198-D3DC-40E0-9F89-09563051024B}" dt="2023-05-27T18:32:43.317" v="495"/>
          <ac:spMkLst>
            <pc:docMk/>
            <pc:sldMk cId="4172231045" sldId="265"/>
            <ac:spMk id="21" creationId="{7031B06F-8775-7BA4-C2C1-0CE9CE0A2C48}"/>
          </ac:spMkLst>
        </pc:spChg>
        <pc:spChg chg="add">
          <ac:chgData name="Ελεάννα Διονέλλη" userId="100324c24e5f6399" providerId="LiveId" clId="{F5682198-D3DC-40E0-9F89-09563051024B}" dt="2023-05-27T18:32:43.317" v="495"/>
          <ac:spMkLst>
            <pc:docMk/>
            <pc:sldMk cId="4172231045" sldId="265"/>
            <ac:spMk id="22" creationId="{591EF4CA-B41C-E3A5-7FAD-1A8D471D973A}"/>
          </ac:spMkLst>
        </pc:spChg>
        <pc:spChg chg="add">
          <ac:chgData name="Ελεάννα Διονέλλη" userId="100324c24e5f6399" providerId="LiveId" clId="{F5682198-D3DC-40E0-9F89-09563051024B}" dt="2023-05-27T18:32:43.317" v="495"/>
          <ac:spMkLst>
            <pc:docMk/>
            <pc:sldMk cId="4172231045" sldId="265"/>
            <ac:spMk id="23" creationId="{A2B43F10-2775-CA2E-28C6-D9ECB7137334}"/>
          </ac:spMkLst>
        </pc:spChg>
        <pc:spChg chg="add">
          <ac:chgData name="Ελεάννα Διονέλλη" userId="100324c24e5f6399" providerId="LiveId" clId="{F5682198-D3DC-40E0-9F89-09563051024B}" dt="2023-05-27T18:32:43.317" v="495"/>
          <ac:spMkLst>
            <pc:docMk/>
            <pc:sldMk cId="4172231045" sldId="265"/>
            <ac:spMk id="24" creationId="{8813CBD7-4390-3235-B59C-17275DCD6E5E}"/>
          </ac:spMkLst>
        </pc:spChg>
        <pc:spChg chg="add">
          <ac:chgData name="Ελεάννα Διονέλλη" userId="100324c24e5f6399" providerId="LiveId" clId="{F5682198-D3DC-40E0-9F89-09563051024B}" dt="2023-05-27T18:32:43.317" v="495"/>
          <ac:spMkLst>
            <pc:docMk/>
            <pc:sldMk cId="4172231045" sldId="265"/>
            <ac:spMk id="25" creationId="{FCF72F22-2BB5-A2A5-F532-AF4F93D63A8E}"/>
          </ac:spMkLst>
        </pc:spChg>
        <pc:spChg chg="add">
          <ac:chgData name="Ελεάννα Διονέλλη" userId="100324c24e5f6399" providerId="LiveId" clId="{F5682198-D3DC-40E0-9F89-09563051024B}" dt="2023-05-27T18:32:43.317" v="495"/>
          <ac:spMkLst>
            <pc:docMk/>
            <pc:sldMk cId="4172231045" sldId="265"/>
            <ac:spMk id="26" creationId="{9B197A3C-161A-6E98-5366-B7E644EE384B}"/>
          </ac:spMkLst>
        </pc:spChg>
        <pc:spChg chg="add">
          <ac:chgData name="Ελεάννα Διονέλλη" userId="100324c24e5f6399" providerId="LiveId" clId="{F5682198-D3DC-40E0-9F89-09563051024B}" dt="2023-05-27T18:32:43.317" v="495"/>
          <ac:spMkLst>
            <pc:docMk/>
            <pc:sldMk cId="4172231045" sldId="265"/>
            <ac:spMk id="27" creationId="{A9CDB6D2-95DC-F8D9-595F-DBE393E6906E}"/>
          </ac:spMkLst>
        </pc:spChg>
        <pc:spChg chg="add">
          <ac:chgData name="Ελεάννα Διονέλλη" userId="100324c24e5f6399" providerId="LiveId" clId="{F5682198-D3DC-40E0-9F89-09563051024B}" dt="2023-05-27T18:32:43.317" v="495"/>
          <ac:spMkLst>
            <pc:docMk/>
            <pc:sldMk cId="4172231045" sldId="265"/>
            <ac:spMk id="28" creationId="{9104D2FF-1587-4811-B3A3-00C143E39D53}"/>
          </ac:spMkLst>
        </pc:spChg>
        <pc:spChg chg="add">
          <ac:chgData name="Ελεάννα Διονέλλη" userId="100324c24e5f6399" providerId="LiveId" clId="{F5682198-D3DC-40E0-9F89-09563051024B}" dt="2023-05-27T18:32:43.317" v="495"/>
          <ac:spMkLst>
            <pc:docMk/>
            <pc:sldMk cId="4172231045" sldId="265"/>
            <ac:spMk id="29" creationId="{7C25DDE6-FE9F-A860-A149-21319970FEA3}"/>
          </ac:spMkLst>
        </pc:spChg>
        <pc:spChg chg="add">
          <ac:chgData name="Ελεάννα Διονέλλη" userId="100324c24e5f6399" providerId="LiveId" clId="{F5682198-D3DC-40E0-9F89-09563051024B}" dt="2023-05-27T18:32:43.317" v="495"/>
          <ac:spMkLst>
            <pc:docMk/>
            <pc:sldMk cId="4172231045" sldId="265"/>
            <ac:spMk id="30" creationId="{82609BB4-88B6-9B13-D1FB-A5EE5586827B}"/>
          </ac:spMkLst>
        </pc:spChg>
        <pc:spChg chg="add">
          <ac:chgData name="Ελεάννα Διονέλλη" userId="100324c24e5f6399" providerId="LiveId" clId="{F5682198-D3DC-40E0-9F89-09563051024B}" dt="2023-05-27T18:32:43.317" v="495"/>
          <ac:spMkLst>
            <pc:docMk/>
            <pc:sldMk cId="4172231045" sldId="265"/>
            <ac:spMk id="31" creationId="{E3F69B3C-4025-10DA-304D-5B2373C2C58A}"/>
          </ac:spMkLst>
        </pc:spChg>
        <pc:spChg chg="add">
          <ac:chgData name="Ελεάννα Διονέλλη" userId="100324c24e5f6399" providerId="LiveId" clId="{F5682198-D3DC-40E0-9F89-09563051024B}" dt="2023-05-27T18:32:43.317" v="495"/>
          <ac:spMkLst>
            <pc:docMk/>
            <pc:sldMk cId="4172231045" sldId="265"/>
            <ac:spMk id="32" creationId="{7A78B065-A53A-B0AA-4E2B-0F07B3E40B58}"/>
          </ac:spMkLst>
        </pc:spChg>
        <pc:spChg chg="add">
          <ac:chgData name="Ελεάννα Διονέλλη" userId="100324c24e5f6399" providerId="LiveId" clId="{F5682198-D3DC-40E0-9F89-09563051024B}" dt="2023-05-27T18:32:43.317" v="495"/>
          <ac:spMkLst>
            <pc:docMk/>
            <pc:sldMk cId="4172231045" sldId="265"/>
            <ac:spMk id="33" creationId="{034CE902-E4BF-DF9D-10F5-7A2735304AE2}"/>
          </ac:spMkLst>
        </pc:spChg>
        <pc:spChg chg="add">
          <ac:chgData name="Ελεάννα Διονέλλη" userId="100324c24e5f6399" providerId="LiveId" clId="{F5682198-D3DC-40E0-9F89-09563051024B}" dt="2023-05-27T18:32:43.317" v="495"/>
          <ac:spMkLst>
            <pc:docMk/>
            <pc:sldMk cId="4172231045" sldId="265"/>
            <ac:spMk id="34" creationId="{A39EDBF3-09EF-803E-0ECD-68038BFF1402}"/>
          </ac:spMkLst>
        </pc:spChg>
        <pc:spChg chg="add">
          <ac:chgData name="Ελεάννα Διονέλλη" userId="100324c24e5f6399" providerId="LiveId" clId="{F5682198-D3DC-40E0-9F89-09563051024B}" dt="2023-05-27T18:32:43.317" v="495"/>
          <ac:spMkLst>
            <pc:docMk/>
            <pc:sldMk cId="4172231045" sldId="265"/>
            <ac:spMk id="35" creationId="{0AFA9839-CE3F-3E39-2D0D-D851FB05A73A}"/>
          </ac:spMkLst>
        </pc:spChg>
        <pc:spChg chg="add">
          <ac:chgData name="Ελεάννα Διονέλλη" userId="100324c24e5f6399" providerId="LiveId" clId="{F5682198-D3DC-40E0-9F89-09563051024B}" dt="2023-05-27T18:32:43.317" v="495"/>
          <ac:spMkLst>
            <pc:docMk/>
            <pc:sldMk cId="4172231045" sldId="265"/>
            <ac:spMk id="36" creationId="{EAF56FA4-2750-723C-FD74-7D602453247A}"/>
          </ac:spMkLst>
        </pc:spChg>
        <pc:spChg chg="add">
          <ac:chgData name="Ελεάννα Διονέλλη" userId="100324c24e5f6399" providerId="LiveId" clId="{F5682198-D3DC-40E0-9F89-09563051024B}" dt="2023-05-27T18:32:43.317" v="495"/>
          <ac:spMkLst>
            <pc:docMk/>
            <pc:sldMk cId="4172231045" sldId="265"/>
            <ac:spMk id="37" creationId="{1234C9C5-9450-8E46-6903-076899603DA7}"/>
          </ac:spMkLst>
        </pc:spChg>
        <pc:spChg chg="add">
          <ac:chgData name="Ελεάννα Διονέλλη" userId="100324c24e5f6399" providerId="LiveId" clId="{F5682198-D3DC-40E0-9F89-09563051024B}" dt="2023-05-27T18:32:43.317" v="495"/>
          <ac:spMkLst>
            <pc:docMk/>
            <pc:sldMk cId="4172231045" sldId="265"/>
            <ac:spMk id="38" creationId="{43160347-7D8A-60C9-E7C0-9A5643553B35}"/>
          </ac:spMkLst>
        </pc:spChg>
        <pc:spChg chg="add">
          <ac:chgData name="Ελεάννα Διονέλλη" userId="100324c24e5f6399" providerId="LiveId" clId="{F5682198-D3DC-40E0-9F89-09563051024B}" dt="2023-05-27T18:32:43.317" v="495"/>
          <ac:spMkLst>
            <pc:docMk/>
            <pc:sldMk cId="4172231045" sldId="265"/>
            <ac:spMk id="39" creationId="{177914DF-976C-DDD3-6A11-9D5B24B12344}"/>
          </ac:spMkLst>
        </pc:spChg>
        <pc:spChg chg="add">
          <ac:chgData name="Ελεάννα Διονέλλη" userId="100324c24e5f6399" providerId="LiveId" clId="{F5682198-D3DC-40E0-9F89-09563051024B}" dt="2023-05-27T18:32:43.317" v="495"/>
          <ac:spMkLst>
            <pc:docMk/>
            <pc:sldMk cId="4172231045" sldId="265"/>
            <ac:spMk id="40" creationId="{80DE3183-1104-1407-4AB2-931CAB899247}"/>
          </ac:spMkLst>
        </pc:spChg>
        <pc:spChg chg="add">
          <ac:chgData name="Ελεάννα Διονέλλη" userId="100324c24e5f6399" providerId="LiveId" clId="{F5682198-D3DC-40E0-9F89-09563051024B}" dt="2023-05-27T18:32:43.317" v="495"/>
          <ac:spMkLst>
            <pc:docMk/>
            <pc:sldMk cId="4172231045" sldId="265"/>
            <ac:spMk id="41" creationId="{1908FA3F-679A-BA4C-F520-2C769B7FAAC2}"/>
          </ac:spMkLst>
        </pc:spChg>
        <pc:spChg chg="add">
          <ac:chgData name="Ελεάννα Διονέλλη" userId="100324c24e5f6399" providerId="LiveId" clId="{F5682198-D3DC-40E0-9F89-09563051024B}" dt="2023-05-27T18:32:43.317" v="495"/>
          <ac:spMkLst>
            <pc:docMk/>
            <pc:sldMk cId="4172231045" sldId="265"/>
            <ac:spMk id="42" creationId="{7616FD6E-EFD9-86F0-D60D-267B5200A25B}"/>
          </ac:spMkLst>
        </pc:spChg>
        <pc:spChg chg="add">
          <ac:chgData name="Ελεάννα Διονέλλη" userId="100324c24e5f6399" providerId="LiveId" clId="{F5682198-D3DC-40E0-9F89-09563051024B}" dt="2023-05-27T18:32:43.317" v="495"/>
          <ac:spMkLst>
            <pc:docMk/>
            <pc:sldMk cId="4172231045" sldId="265"/>
            <ac:spMk id="43" creationId="{BFE613BC-A618-7A02-A306-94AA27202F7B}"/>
          </ac:spMkLst>
        </pc:spChg>
        <pc:spChg chg="add">
          <ac:chgData name="Ελεάννα Διονέλλη" userId="100324c24e5f6399" providerId="LiveId" clId="{F5682198-D3DC-40E0-9F89-09563051024B}" dt="2023-05-27T18:32:43.317" v="495"/>
          <ac:spMkLst>
            <pc:docMk/>
            <pc:sldMk cId="4172231045" sldId="265"/>
            <ac:spMk id="44" creationId="{0C5A6DCA-BE9A-6D5F-37C3-A6D929919E9A}"/>
          </ac:spMkLst>
        </pc:spChg>
        <pc:spChg chg="add">
          <ac:chgData name="Ελεάννα Διονέλλη" userId="100324c24e5f6399" providerId="LiveId" clId="{F5682198-D3DC-40E0-9F89-09563051024B}" dt="2023-05-27T18:32:43.317" v="495"/>
          <ac:spMkLst>
            <pc:docMk/>
            <pc:sldMk cId="4172231045" sldId="265"/>
            <ac:spMk id="45" creationId="{B6AEB7CC-ED25-94B0-35B8-247D2E3274B1}"/>
          </ac:spMkLst>
        </pc:spChg>
        <pc:spChg chg="add">
          <ac:chgData name="Ελεάννα Διονέλλη" userId="100324c24e5f6399" providerId="LiveId" clId="{F5682198-D3DC-40E0-9F89-09563051024B}" dt="2023-05-27T18:32:43.317" v="495"/>
          <ac:spMkLst>
            <pc:docMk/>
            <pc:sldMk cId="4172231045" sldId="265"/>
            <ac:spMk id="46" creationId="{2C0DEA11-55B8-6621-AF43-1D60AE78080D}"/>
          </ac:spMkLst>
        </pc:spChg>
        <pc:spChg chg="add">
          <ac:chgData name="Ελεάννα Διονέλλη" userId="100324c24e5f6399" providerId="LiveId" clId="{F5682198-D3DC-40E0-9F89-09563051024B}" dt="2023-05-27T18:32:43.317" v="495"/>
          <ac:spMkLst>
            <pc:docMk/>
            <pc:sldMk cId="4172231045" sldId="265"/>
            <ac:spMk id="47" creationId="{B539FD3B-275E-5B5D-0F5B-54CFDA022995}"/>
          </ac:spMkLst>
        </pc:spChg>
        <pc:spChg chg="add">
          <ac:chgData name="Ελεάννα Διονέλλη" userId="100324c24e5f6399" providerId="LiveId" clId="{F5682198-D3DC-40E0-9F89-09563051024B}" dt="2023-05-27T18:32:43.317" v="495"/>
          <ac:spMkLst>
            <pc:docMk/>
            <pc:sldMk cId="4172231045" sldId="265"/>
            <ac:spMk id="48" creationId="{B126B9E9-5B29-7CFD-A945-BA972D303CD0}"/>
          </ac:spMkLst>
        </pc:spChg>
        <pc:spChg chg="add">
          <ac:chgData name="Ελεάννα Διονέλλη" userId="100324c24e5f6399" providerId="LiveId" clId="{F5682198-D3DC-40E0-9F89-09563051024B}" dt="2023-05-27T18:32:43.317" v="495"/>
          <ac:spMkLst>
            <pc:docMk/>
            <pc:sldMk cId="4172231045" sldId="265"/>
            <ac:spMk id="49" creationId="{D910B9C7-E5C1-9803-638E-876110EE64A2}"/>
          </ac:spMkLst>
        </pc:spChg>
        <pc:spChg chg="add">
          <ac:chgData name="Ελεάννα Διονέλλη" userId="100324c24e5f6399" providerId="LiveId" clId="{F5682198-D3DC-40E0-9F89-09563051024B}" dt="2023-05-27T18:32:43.317" v="495"/>
          <ac:spMkLst>
            <pc:docMk/>
            <pc:sldMk cId="4172231045" sldId="265"/>
            <ac:spMk id="50" creationId="{021C19D9-7D83-66AC-59C1-34A4EDED614D}"/>
          </ac:spMkLst>
        </pc:spChg>
        <pc:spChg chg="add">
          <ac:chgData name="Ελεάννα Διονέλλη" userId="100324c24e5f6399" providerId="LiveId" clId="{F5682198-D3DC-40E0-9F89-09563051024B}" dt="2023-05-27T18:32:43.317" v="495"/>
          <ac:spMkLst>
            <pc:docMk/>
            <pc:sldMk cId="4172231045" sldId="265"/>
            <ac:spMk id="51" creationId="{A877DE21-1E7D-E313-38FD-5BB6DDF62F23}"/>
          </ac:spMkLst>
        </pc:spChg>
        <pc:spChg chg="add">
          <ac:chgData name="Ελεάννα Διονέλλη" userId="100324c24e5f6399" providerId="LiveId" clId="{F5682198-D3DC-40E0-9F89-09563051024B}" dt="2023-05-27T18:32:43.317" v="495"/>
          <ac:spMkLst>
            <pc:docMk/>
            <pc:sldMk cId="4172231045" sldId="265"/>
            <ac:spMk id="52" creationId="{01F8390F-9FD8-AB39-CC97-E107DF88DE9C}"/>
          </ac:spMkLst>
        </pc:spChg>
        <pc:spChg chg="add">
          <ac:chgData name="Ελεάννα Διονέλλη" userId="100324c24e5f6399" providerId="LiveId" clId="{F5682198-D3DC-40E0-9F89-09563051024B}" dt="2023-05-27T18:32:43.317" v="495"/>
          <ac:spMkLst>
            <pc:docMk/>
            <pc:sldMk cId="4172231045" sldId="265"/>
            <ac:spMk id="53" creationId="{BC370517-D36E-BE43-3798-98D7EC8A3E9F}"/>
          </ac:spMkLst>
        </pc:spChg>
        <pc:spChg chg="add">
          <ac:chgData name="Ελεάννα Διονέλλη" userId="100324c24e5f6399" providerId="LiveId" clId="{F5682198-D3DC-40E0-9F89-09563051024B}" dt="2023-05-27T18:32:43.317" v="495"/>
          <ac:spMkLst>
            <pc:docMk/>
            <pc:sldMk cId="4172231045" sldId="265"/>
            <ac:spMk id="54" creationId="{7A3B8AAC-EA6F-E374-08A9-EE2D25BE77D9}"/>
          </ac:spMkLst>
        </pc:spChg>
        <pc:spChg chg="add">
          <ac:chgData name="Ελεάννα Διονέλλη" userId="100324c24e5f6399" providerId="LiveId" clId="{F5682198-D3DC-40E0-9F89-09563051024B}" dt="2023-05-27T18:32:43.317" v="495"/>
          <ac:spMkLst>
            <pc:docMk/>
            <pc:sldMk cId="4172231045" sldId="265"/>
            <ac:spMk id="55" creationId="{9413CA7B-5E1D-9798-89CA-050A55DD5993}"/>
          </ac:spMkLst>
        </pc:spChg>
        <pc:spChg chg="add">
          <ac:chgData name="Ελεάννα Διονέλλη" userId="100324c24e5f6399" providerId="LiveId" clId="{F5682198-D3DC-40E0-9F89-09563051024B}" dt="2023-05-27T18:32:43.317" v="495"/>
          <ac:spMkLst>
            <pc:docMk/>
            <pc:sldMk cId="4172231045" sldId="265"/>
            <ac:spMk id="56" creationId="{4385084F-C6BC-C8EA-966C-16FE1D394D04}"/>
          </ac:spMkLst>
        </pc:spChg>
        <pc:spChg chg="add">
          <ac:chgData name="Ελεάννα Διονέλλη" userId="100324c24e5f6399" providerId="LiveId" clId="{F5682198-D3DC-40E0-9F89-09563051024B}" dt="2023-05-27T18:32:43.317" v="495"/>
          <ac:spMkLst>
            <pc:docMk/>
            <pc:sldMk cId="4172231045" sldId="265"/>
            <ac:spMk id="57" creationId="{F4BAD9F7-E5EA-8DB7-FBA4-4A09F5EF8DBF}"/>
          </ac:spMkLst>
        </pc:spChg>
        <pc:spChg chg="add">
          <ac:chgData name="Ελεάννα Διονέλλη" userId="100324c24e5f6399" providerId="LiveId" clId="{F5682198-D3DC-40E0-9F89-09563051024B}" dt="2023-05-27T18:32:43.317" v="495"/>
          <ac:spMkLst>
            <pc:docMk/>
            <pc:sldMk cId="4172231045" sldId="265"/>
            <ac:spMk id="58" creationId="{3767EB23-C371-390A-E734-2852C1EEC535}"/>
          </ac:spMkLst>
        </pc:spChg>
        <pc:spChg chg="add">
          <ac:chgData name="Ελεάννα Διονέλλη" userId="100324c24e5f6399" providerId="LiveId" clId="{F5682198-D3DC-40E0-9F89-09563051024B}" dt="2023-05-27T18:32:43.317" v="495"/>
          <ac:spMkLst>
            <pc:docMk/>
            <pc:sldMk cId="4172231045" sldId="265"/>
            <ac:spMk id="59" creationId="{E148ED5B-23D9-549A-9282-9D17769B9FF5}"/>
          </ac:spMkLst>
        </pc:spChg>
        <pc:spChg chg="add">
          <ac:chgData name="Ελεάννα Διονέλλη" userId="100324c24e5f6399" providerId="LiveId" clId="{F5682198-D3DC-40E0-9F89-09563051024B}" dt="2023-05-27T18:32:43.317" v="495"/>
          <ac:spMkLst>
            <pc:docMk/>
            <pc:sldMk cId="4172231045" sldId="265"/>
            <ac:spMk id="60" creationId="{AC5F0EC0-FCD3-AE3D-5C7E-B70F63BF7761}"/>
          </ac:spMkLst>
        </pc:spChg>
        <pc:spChg chg="add">
          <ac:chgData name="Ελεάννα Διονέλλη" userId="100324c24e5f6399" providerId="LiveId" clId="{F5682198-D3DC-40E0-9F89-09563051024B}" dt="2023-05-27T18:32:43.317" v="495"/>
          <ac:spMkLst>
            <pc:docMk/>
            <pc:sldMk cId="4172231045" sldId="265"/>
            <ac:spMk id="61" creationId="{40369431-C4D8-CFDD-0910-728313E3F89B}"/>
          </ac:spMkLst>
        </pc:spChg>
        <pc:spChg chg="add">
          <ac:chgData name="Ελεάννα Διονέλλη" userId="100324c24e5f6399" providerId="LiveId" clId="{F5682198-D3DC-40E0-9F89-09563051024B}" dt="2023-05-27T18:32:43.317" v="495"/>
          <ac:spMkLst>
            <pc:docMk/>
            <pc:sldMk cId="4172231045" sldId="265"/>
            <ac:spMk id="62" creationId="{80FDDD91-A9D0-8AA1-DA93-A85B279FDF0B}"/>
          </ac:spMkLst>
        </pc:spChg>
        <pc:spChg chg="add">
          <ac:chgData name="Ελεάννα Διονέλλη" userId="100324c24e5f6399" providerId="LiveId" clId="{F5682198-D3DC-40E0-9F89-09563051024B}" dt="2023-05-27T18:32:43.317" v="495"/>
          <ac:spMkLst>
            <pc:docMk/>
            <pc:sldMk cId="4172231045" sldId="265"/>
            <ac:spMk id="63" creationId="{3B8C14DD-F167-6C05-9E29-30A1A13D9014}"/>
          </ac:spMkLst>
        </pc:spChg>
        <pc:spChg chg="add">
          <ac:chgData name="Ελεάννα Διονέλλη" userId="100324c24e5f6399" providerId="LiveId" clId="{F5682198-D3DC-40E0-9F89-09563051024B}" dt="2023-05-27T18:32:43.317" v="495"/>
          <ac:spMkLst>
            <pc:docMk/>
            <pc:sldMk cId="4172231045" sldId="265"/>
            <ac:spMk id="3072" creationId="{48A6B3EF-F6D7-3BDC-6CA6-A1BE576077EE}"/>
          </ac:spMkLst>
        </pc:spChg>
        <pc:spChg chg="add">
          <ac:chgData name="Ελεάννα Διονέλλη" userId="100324c24e5f6399" providerId="LiveId" clId="{F5682198-D3DC-40E0-9F89-09563051024B}" dt="2023-05-27T18:32:43.317" v="495"/>
          <ac:spMkLst>
            <pc:docMk/>
            <pc:sldMk cId="4172231045" sldId="265"/>
            <ac:spMk id="3073" creationId="{738B177F-33BF-97A8-F8FB-C21469A4A2EC}"/>
          </ac:spMkLst>
        </pc:spChg>
        <pc:spChg chg="add">
          <ac:chgData name="Ελεάννα Διονέλλη" userId="100324c24e5f6399" providerId="LiveId" clId="{F5682198-D3DC-40E0-9F89-09563051024B}" dt="2023-05-27T18:32:43.317" v="495"/>
          <ac:spMkLst>
            <pc:docMk/>
            <pc:sldMk cId="4172231045" sldId="265"/>
            <ac:spMk id="3085" creationId="{524AB60C-E3D7-6F7A-5E4C-41B49986EF53}"/>
          </ac:spMkLst>
        </pc:spChg>
        <pc:spChg chg="add">
          <ac:chgData name="Ελεάννα Διονέλλη" userId="100324c24e5f6399" providerId="LiveId" clId="{F5682198-D3DC-40E0-9F89-09563051024B}" dt="2023-05-27T18:32:43.317" v="495"/>
          <ac:spMkLst>
            <pc:docMk/>
            <pc:sldMk cId="4172231045" sldId="265"/>
            <ac:spMk id="3086" creationId="{FAA199AB-AC99-BA3A-DAA7-4A5AB639C696}"/>
          </ac:spMkLst>
        </pc:spChg>
        <pc:spChg chg="add">
          <ac:chgData name="Ελεάννα Διονέλλη" userId="100324c24e5f6399" providerId="LiveId" clId="{F5682198-D3DC-40E0-9F89-09563051024B}" dt="2023-05-27T18:32:43.317" v="495"/>
          <ac:spMkLst>
            <pc:docMk/>
            <pc:sldMk cId="4172231045" sldId="265"/>
            <ac:spMk id="3087" creationId="{3923583F-2308-0D22-B853-B57450E700B4}"/>
          </ac:spMkLst>
        </pc:spChg>
        <pc:spChg chg="add">
          <ac:chgData name="Ελεάννα Διονέλλη" userId="100324c24e5f6399" providerId="LiveId" clId="{F5682198-D3DC-40E0-9F89-09563051024B}" dt="2023-05-27T18:32:43.317" v="495"/>
          <ac:spMkLst>
            <pc:docMk/>
            <pc:sldMk cId="4172231045" sldId="265"/>
            <ac:spMk id="3088" creationId="{A35B1604-AC53-EAC4-BAAC-D4D2E1B1ACD3}"/>
          </ac:spMkLst>
        </pc:spChg>
        <pc:spChg chg="add">
          <ac:chgData name="Ελεάννα Διονέλλη" userId="100324c24e5f6399" providerId="LiveId" clId="{F5682198-D3DC-40E0-9F89-09563051024B}" dt="2023-05-27T18:32:43.317" v="495"/>
          <ac:spMkLst>
            <pc:docMk/>
            <pc:sldMk cId="4172231045" sldId="265"/>
            <ac:spMk id="3089" creationId="{FB3CE56D-80F9-9F3D-9DC5-92EC3BE9DF43}"/>
          </ac:spMkLst>
        </pc:spChg>
        <pc:spChg chg="add">
          <ac:chgData name="Ελεάννα Διονέλλη" userId="100324c24e5f6399" providerId="LiveId" clId="{F5682198-D3DC-40E0-9F89-09563051024B}" dt="2023-05-27T18:32:43.317" v="495"/>
          <ac:spMkLst>
            <pc:docMk/>
            <pc:sldMk cId="4172231045" sldId="265"/>
            <ac:spMk id="3090" creationId="{C2E001F7-A4ED-56DA-5BAE-F41F6F8DEE6C}"/>
          </ac:spMkLst>
        </pc:spChg>
        <pc:spChg chg="add">
          <ac:chgData name="Ελεάννα Διονέλλη" userId="100324c24e5f6399" providerId="LiveId" clId="{F5682198-D3DC-40E0-9F89-09563051024B}" dt="2023-05-27T18:32:43.317" v="495"/>
          <ac:spMkLst>
            <pc:docMk/>
            <pc:sldMk cId="4172231045" sldId="265"/>
            <ac:spMk id="3091" creationId="{D28B47FB-4836-0D3D-CD4A-81D67D078DF1}"/>
          </ac:spMkLst>
        </pc:spChg>
        <pc:spChg chg="add">
          <ac:chgData name="Ελεάννα Διονέλλη" userId="100324c24e5f6399" providerId="LiveId" clId="{F5682198-D3DC-40E0-9F89-09563051024B}" dt="2023-05-27T18:32:43.317" v="495"/>
          <ac:spMkLst>
            <pc:docMk/>
            <pc:sldMk cId="4172231045" sldId="265"/>
            <ac:spMk id="3092" creationId="{5B839B1E-118E-C793-CE7E-7B0224B8470F}"/>
          </ac:spMkLst>
        </pc:spChg>
        <pc:spChg chg="add">
          <ac:chgData name="Ελεάννα Διονέλλη" userId="100324c24e5f6399" providerId="LiveId" clId="{F5682198-D3DC-40E0-9F89-09563051024B}" dt="2023-05-27T18:32:43.317" v="495"/>
          <ac:spMkLst>
            <pc:docMk/>
            <pc:sldMk cId="4172231045" sldId="265"/>
            <ac:spMk id="3093" creationId="{284F61BF-AE5F-3EE6-14AB-F13452AE1590}"/>
          </ac:spMkLst>
        </pc:spChg>
        <pc:spChg chg="add">
          <ac:chgData name="Ελεάννα Διονέλλη" userId="100324c24e5f6399" providerId="LiveId" clId="{F5682198-D3DC-40E0-9F89-09563051024B}" dt="2023-05-27T18:32:43.317" v="495"/>
          <ac:spMkLst>
            <pc:docMk/>
            <pc:sldMk cId="4172231045" sldId="265"/>
            <ac:spMk id="3094" creationId="{BF7DEC53-E2B4-88EC-888D-32F742CD0829}"/>
          </ac:spMkLst>
        </pc:spChg>
        <pc:spChg chg="add">
          <ac:chgData name="Ελεάννα Διονέλλη" userId="100324c24e5f6399" providerId="LiveId" clId="{F5682198-D3DC-40E0-9F89-09563051024B}" dt="2023-05-27T18:32:43.317" v="495"/>
          <ac:spMkLst>
            <pc:docMk/>
            <pc:sldMk cId="4172231045" sldId="265"/>
            <ac:spMk id="3095" creationId="{4D4B4198-2BB7-EF2D-BE76-B2C46507FEE1}"/>
          </ac:spMkLst>
        </pc:spChg>
        <pc:spChg chg="add">
          <ac:chgData name="Ελεάννα Διονέλλη" userId="100324c24e5f6399" providerId="LiveId" clId="{F5682198-D3DC-40E0-9F89-09563051024B}" dt="2023-05-27T18:32:43.317" v="495"/>
          <ac:spMkLst>
            <pc:docMk/>
            <pc:sldMk cId="4172231045" sldId="265"/>
            <ac:spMk id="3096" creationId="{60D89D90-7316-F4D3-020A-004C26BE8C46}"/>
          </ac:spMkLst>
        </pc:spChg>
        <pc:spChg chg="add">
          <ac:chgData name="Ελεάννα Διονέλλη" userId="100324c24e5f6399" providerId="LiveId" clId="{F5682198-D3DC-40E0-9F89-09563051024B}" dt="2023-05-27T18:32:43.317" v="495"/>
          <ac:spMkLst>
            <pc:docMk/>
            <pc:sldMk cId="4172231045" sldId="265"/>
            <ac:spMk id="3097" creationId="{D8B897B4-620A-287D-90F7-58D2CCA93D23}"/>
          </ac:spMkLst>
        </pc:spChg>
        <pc:spChg chg="add">
          <ac:chgData name="Ελεάννα Διονέλλη" userId="100324c24e5f6399" providerId="LiveId" clId="{F5682198-D3DC-40E0-9F89-09563051024B}" dt="2023-05-27T18:32:43.317" v="495"/>
          <ac:spMkLst>
            <pc:docMk/>
            <pc:sldMk cId="4172231045" sldId="265"/>
            <ac:spMk id="3098" creationId="{BA5FF422-234C-688E-01B2-E47ECBD25C1A}"/>
          </ac:spMkLst>
        </pc:spChg>
        <pc:spChg chg="add">
          <ac:chgData name="Ελεάννα Διονέλλη" userId="100324c24e5f6399" providerId="LiveId" clId="{F5682198-D3DC-40E0-9F89-09563051024B}" dt="2023-05-27T18:32:43.317" v="495"/>
          <ac:spMkLst>
            <pc:docMk/>
            <pc:sldMk cId="4172231045" sldId="265"/>
            <ac:spMk id="3099" creationId="{C3F2D1AC-DBCC-FF0F-51F6-9916DDD2CEDA}"/>
          </ac:spMkLst>
        </pc:spChg>
        <pc:spChg chg="add">
          <ac:chgData name="Ελεάννα Διονέλλη" userId="100324c24e5f6399" providerId="LiveId" clId="{F5682198-D3DC-40E0-9F89-09563051024B}" dt="2023-05-27T18:32:43.317" v="495"/>
          <ac:spMkLst>
            <pc:docMk/>
            <pc:sldMk cId="4172231045" sldId="265"/>
            <ac:spMk id="3100" creationId="{DECD4EF8-3A61-757C-039E-C02977A3CF13}"/>
          </ac:spMkLst>
        </pc:spChg>
        <pc:spChg chg="add">
          <ac:chgData name="Ελεάννα Διονέλλη" userId="100324c24e5f6399" providerId="LiveId" clId="{F5682198-D3DC-40E0-9F89-09563051024B}" dt="2023-05-27T18:32:43.317" v="495"/>
          <ac:spMkLst>
            <pc:docMk/>
            <pc:sldMk cId="4172231045" sldId="265"/>
            <ac:spMk id="3101" creationId="{BC390E16-4F8D-21BD-3F10-613A16E18524}"/>
          </ac:spMkLst>
        </pc:spChg>
        <pc:spChg chg="add">
          <ac:chgData name="Ελεάννα Διονέλλη" userId="100324c24e5f6399" providerId="LiveId" clId="{F5682198-D3DC-40E0-9F89-09563051024B}" dt="2023-05-27T18:32:43.317" v="495"/>
          <ac:spMkLst>
            <pc:docMk/>
            <pc:sldMk cId="4172231045" sldId="265"/>
            <ac:spMk id="3102" creationId="{C02D6522-FC6C-E1CB-6B6A-FEC9AB2E2F21}"/>
          </ac:spMkLst>
        </pc:spChg>
        <pc:picChg chg="add">
          <ac:chgData name="Ελεάννα Διονέλλη" userId="100324c24e5f6399" providerId="LiveId" clId="{F5682198-D3DC-40E0-9F89-09563051024B}" dt="2023-05-27T18:32:43.317" v="495"/>
          <ac:picMkLst>
            <pc:docMk/>
            <pc:sldMk cId="4172231045" sldId="265"/>
            <ac:picMk id="3074" creationId="{2C2FF41D-6E11-1A16-A4D3-78932CFB0253}"/>
          </ac:picMkLst>
        </pc:picChg>
        <pc:picChg chg="add">
          <ac:chgData name="Ελεάννα Διονέλλη" userId="100324c24e5f6399" providerId="LiveId" clId="{F5682198-D3DC-40E0-9F89-09563051024B}" dt="2023-05-27T18:32:43.317" v="495"/>
          <ac:picMkLst>
            <pc:docMk/>
            <pc:sldMk cId="4172231045" sldId="265"/>
            <ac:picMk id="3075" creationId="{97612DE3-E810-DE1A-D483-FAF6D19282FD}"/>
          </ac:picMkLst>
        </pc:picChg>
        <pc:picChg chg="add">
          <ac:chgData name="Ελεάννα Διονέλλη" userId="100324c24e5f6399" providerId="LiveId" clId="{F5682198-D3DC-40E0-9F89-09563051024B}" dt="2023-05-27T18:32:43.317" v="495"/>
          <ac:picMkLst>
            <pc:docMk/>
            <pc:sldMk cId="4172231045" sldId="265"/>
            <ac:picMk id="3076" creationId="{A42B17C6-6C4A-EB56-5106-6B51053E74AC}"/>
          </ac:picMkLst>
        </pc:picChg>
        <pc:picChg chg="add">
          <ac:chgData name="Ελεάννα Διονέλλη" userId="100324c24e5f6399" providerId="LiveId" clId="{F5682198-D3DC-40E0-9F89-09563051024B}" dt="2023-05-27T18:32:43.317" v="495"/>
          <ac:picMkLst>
            <pc:docMk/>
            <pc:sldMk cId="4172231045" sldId="265"/>
            <ac:picMk id="3077" creationId="{734D0374-5441-D318-BFF2-380EDEAFB4B0}"/>
          </ac:picMkLst>
        </pc:picChg>
        <pc:picChg chg="add">
          <ac:chgData name="Ελεάννα Διονέλλη" userId="100324c24e5f6399" providerId="LiveId" clId="{F5682198-D3DC-40E0-9F89-09563051024B}" dt="2023-05-27T18:32:43.317" v="495"/>
          <ac:picMkLst>
            <pc:docMk/>
            <pc:sldMk cId="4172231045" sldId="265"/>
            <ac:picMk id="3078" creationId="{49206A03-59DF-8537-6844-540BA1932160}"/>
          </ac:picMkLst>
        </pc:picChg>
        <pc:picChg chg="add">
          <ac:chgData name="Ελεάννα Διονέλλη" userId="100324c24e5f6399" providerId="LiveId" clId="{F5682198-D3DC-40E0-9F89-09563051024B}" dt="2023-05-27T18:32:43.317" v="495"/>
          <ac:picMkLst>
            <pc:docMk/>
            <pc:sldMk cId="4172231045" sldId="265"/>
            <ac:picMk id="3079" creationId="{477DE01D-23D6-7DA7-28E0-46B4BABC80CD}"/>
          </ac:picMkLst>
        </pc:picChg>
        <pc:picChg chg="add">
          <ac:chgData name="Ελεάννα Διονέλλη" userId="100324c24e5f6399" providerId="LiveId" clId="{F5682198-D3DC-40E0-9F89-09563051024B}" dt="2023-05-27T18:32:43.317" v="495"/>
          <ac:picMkLst>
            <pc:docMk/>
            <pc:sldMk cId="4172231045" sldId="265"/>
            <ac:picMk id="3080" creationId="{018E07B6-61E3-13D0-CBB1-6B7E9C30B300}"/>
          </ac:picMkLst>
        </pc:picChg>
        <pc:picChg chg="add">
          <ac:chgData name="Ελεάννα Διονέλλη" userId="100324c24e5f6399" providerId="LiveId" clId="{F5682198-D3DC-40E0-9F89-09563051024B}" dt="2023-05-27T18:32:43.317" v="495"/>
          <ac:picMkLst>
            <pc:docMk/>
            <pc:sldMk cId="4172231045" sldId="265"/>
            <ac:picMk id="3081" creationId="{8CC6A79D-994F-2178-33DD-2F89A498B72C}"/>
          </ac:picMkLst>
        </pc:picChg>
        <pc:picChg chg="add">
          <ac:chgData name="Ελεάννα Διονέλλη" userId="100324c24e5f6399" providerId="LiveId" clId="{F5682198-D3DC-40E0-9F89-09563051024B}" dt="2023-05-27T18:32:43.317" v="495"/>
          <ac:picMkLst>
            <pc:docMk/>
            <pc:sldMk cId="4172231045" sldId="265"/>
            <ac:picMk id="3082" creationId="{DB6618B6-D27C-9214-3AB4-7DFEB4FB5FDC}"/>
          </ac:picMkLst>
        </pc:picChg>
        <pc:picChg chg="add">
          <ac:chgData name="Ελεάννα Διονέλλη" userId="100324c24e5f6399" providerId="LiveId" clId="{F5682198-D3DC-40E0-9F89-09563051024B}" dt="2023-05-27T18:32:43.317" v="495"/>
          <ac:picMkLst>
            <pc:docMk/>
            <pc:sldMk cId="4172231045" sldId="265"/>
            <ac:picMk id="3083" creationId="{6BCFA61A-6B01-9207-E7B2-7298384D7490}"/>
          </ac:picMkLst>
        </pc:picChg>
        <pc:picChg chg="add">
          <ac:chgData name="Ελεάννα Διονέλλη" userId="100324c24e5f6399" providerId="LiveId" clId="{F5682198-D3DC-40E0-9F89-09563051024B}" dt="2023-05-27T18:32:43.317" v="495"/>
          <ac:picMkLst>
            <pc:docMk/>
            <pc:sldMk cId="4172231045" sldId="265"/>
            <ac:picMk id="3084" creationId="{9ECE1CCB-7A35-ACB0-DA99-6F3BC0B8A5FB}"/>
          </ac:picMkLst>
        </pc:picChg>
      </pc:sldChg>
      <pc:sldChg chg="modSp new del mod">
        <pc:chgData name="Ελεάννα Διονέλλη" userId="100324c24e5f6399" providerId="LiveId" clId="{F5682198-D3DC-40E0-9F89-09563051024B}" dt="2023-05-27T19:22:01.991" v="2040" actId="47"/>
        <pc:sldMkLst>
          <pc:docMk/>
          <pc:sldMk cId="3663924807" sldId="266"/>
        </pc:sldMkLst>
        <pc:spChg chg="mod">
          <ac:chgData name="Ελεάννα Διονέλλη" userId="100324c24e5f6399" providerId="LiveId" clId="{F5682198-D3DC-40E0-9F89-09563051024B}" dt="2023-05-27T18:35:29.236" v="601" actId="20577"/>
          <ac:spMkLst>
            <pc:docMk/>
            <pc:sldMk cId="3663924807" sldId="266"/>
            <ac:spMk id="2" creationId="{FC5181AE-1167-17A3-78D9-7C84F78E13EF}"/>
          </ac:spMkLst>
        </pc:spChg>
        <pc:spChg chg="mod">
          <ac:chgData name="Ελεάννα Διονέλλη" userId="100324c24e5f6399" providerId="LiveId" clId="{F5682198-D3DC-40E0-9F89-09563051024B}" dt="2023-05-27T18:35:08.082" v="563" actId="5793"/>
          <ac:spMkLst>
            <pc:docMk/>
            <pc:sldMk cId="3663924807" sldId="266"/>
            <ac:spMk id="3" creationId="{21FD41E6-70EA-1B3F-6D88-544DC2D383BB}"/>
          </ac:spMkLst>
        </pc:spChg>
      </pc:sldChg>
      <pc:sldChg chg="modSp new del mod">
        <pc:chgData name="Ελεάννα Διονέλλη" userId="100324c24e5f6399" providerId="LiveId" clId="{F5682198-D3DC-40E0-9F89-09563051024B}" dt="2023-05-27T19:20:48.208" v="2027" actId="47"/>
        <pc:sldMkLst>
          <pc:docMk/>
          <pc:sldMk cId="1962741183" sldId="267"/>
        </pc:sldMkLst>
        <pc:spChg chg="mod">
          <ac:chgData name="Ελεάννα Διονέλλη" userId="100324c24e5f6399" providerId="LiveId" clId="{F5682198-D3DC-40E0-9F89-09563051024B}" dt="2023-05-27T18:40:34.272" v="782" actId="20577"/>
          <ac:spMkLst>
            <pc:docMk/>
            <pc:sldMk cId="1962741183" sldId="267"/>
            <ac:spMk id="2" creationId="{91729064-3281-96C9-AFD6-185639F0058B}"/>
          </ac:spMkLst>
        </pc:spChg>
        <pc:spChg chg="mod">
          <ac:chgData name="Ελεάννα Διονέλλη" userId="100324c24e5f6399" providerId="LiveId" clId="{F5682198-D3DC-40E0-9F89-09563051024B}" dt="2023-05-27T18:40:10.409" v="741" actId="5793"/>
          <ac:spMkLst>
            <pc:docMk/>
            <pc:sldMk cId="1962741183" sldId="267"/>
            <ac:spMk id="3" creationId="{7BA57457-9A1C-1A67-FD95-807B16443823}"/>
          </ac:spMkLst>
        </pc:spChg>
      </pc:sldChg>
      <pc:sldChg chg="addSp delSp modSp new mod modTransition setBg">
        <pc:chgData name="Ελεάννα Διονέλλη" userId="100324c24e5f6399" providerId="LiveId" clId="{F5682198-D3DC-40E0-9F89-09563051024B}" dt="2023-05-27T20:50:40.053" v="2429"/>
        <pc:sldMkLst>
          <pc:docMk/>
          <pc:sldMk cId="4225006269" sldId="268"/>
        </pc:sldMkLst>
        <pc:spChg chg="mod">
          <ac:chgData name="Ελεάννα Διονέλλη" userId="100324c24e5f6399" providerId="LiveId" clId="{F5682198-D3DC-40E0-9F89-09563051024B}" dt="2023-05-27T20:32:34.283" v="2299" actId="1076"/>
          <ac:spMkLst>
            <pc:docMk/>
            <pc:sldMk cId="4225006269" sldId="268"/>
            <ac:spMk id="2" creationId="{6D35B2EE-2D11-0866-3A45-0E90E0379BD5}"/>
          </ac:spMkLst>
        </pc:spChg>
        <pc:spChg chg="mod ord">
          <ac:chgData name="Ελεάννα Διονέλλη" userId="100324c24e5f6399" providerId="LiveId" clId="{F5682198-D3DC-40E0-9F89-09563051024B}" dt="2023-05-27T20:32:18.795" v="2296" actId="14100"/>
          <ac:spMkLst>
            <pc:docMk/>
            <pc:sldMk cId="4225006269" sldId="268"/>
            <ac:spMk id="3" creationId="{712EA27E-D5A0-C97E-B98B-3F08C26B9625}"/>
          </ac:spMkLst>
        </pc:spChg>
        <pc:spChg chg="add del">
          <ac:chgData name="Ελεάννα Διονέλλη" userId="100324c24e5f6399" providerId="LiveId" clId="{F5682198-D3DC-40E0-9F89-09563051024B}" dt="2023-05-27T20:31:39.576" v="2285" actId="26606"/>
          <ac:spMkLst>
            <pc:docMk/>
            <pc:sldMk cId="4225006269" sldId="268"/>
            <ac:spMk id="5129" creationId="{129F4FEF-3F4E-4042-8E6D-C24E201FB31A}"/>
          </ac:spMkLst>
        </pc:spChg>
        <pc:spChg chg="add del">
          <ac:chgData name="Ελεάννα Διονέλλη" userId="100324c24e5f6399" providerId="LiveId" clId="{F5682198-D3DC-40E0-9F89-09563051024B}" dt="2023-05-27T20:31:24.751" v="2282" actId="26606"/>
          <ac:spMkLst>
            <pc:docMk/>
            <pc:sldMk cId="4225006269" sldId="268"/>
            <ac:spMk id="5134" creationId="{99F1FFA9-D672-408C-9220-ADEEC6ABDD09}"/>
          </ac:spMkLst>
        </pc:spChg>
        <pc:spChg chg="add del">
          <ac:chgData name="Ελεάννα Διονέλλη" userId="100324c24e5f6399" providerId="LiveId" clId="{F5682198-D3DC-40E0-9F89-09563051024B}" dt="2023-05-27T20:31:39.576" v="2284" actId="26606"/>
          <ac:spMkLst>
            <pc:docMk/>
            <pc:sldMk cId="4225006269" sldId="268"/>
            <ac:spMk id="5136" creationId="{A0DE92DF-4769-4DE9-93FD-EE31271850CA}"/>
          </ac:spMkLst>
        </pc:spChg>
        <pc:spChg chg="add del">
          <ac:chgData name="Ελεάννα Διονέλλη" userId="100324c24e5f6399" providerId="LiveId" clId="{F5682198-D3DC-40E0-9F89-09563051024B}" dt="2023-05-27T20:31:39.576" v="2284" actId="26606"/>
          <ac:spMkLst>
            <pc:docMk/>
            <pc:sldMk cId="4225006269" sldId="268"/>
            <ac:spMk id="5137" creationId="{F35DB090-93B5-4581-8D71-BB3839684BFF}"/>
          </ac:spMkLst>
        </pc:spChg>
        <pc:spChg chg="add">
          <ac:chgData name="Ελεάννα Διονέλλη" userId="100324c24e5f6399" providerId="LiveId" clId="{F5682198-D3DC-40E0-9F89-09563051024B}" dt="2023-05-27T20:31:39.576" v="2285" actId="26606"/>
          <ac:spMkLst>
            <pc:docMk/>
            <pc:sldMk cId="4225006269" sldId="268"/>
            <ac:spMk id="5139" creationId="{F83B1BEA-1159-4AE5-AD9B-9440E5189009}"/>
          </ac:spMkLst>
        </pc:spChg>
        <pc:spChg chg="add">
          <ac:chgData name="Ελεάννα Διονέλλη" userId="100324c24e5f6399" providerId="LiveId" clId="{F5682198-D3DC-40E0-9F89-09563051024B}" dt="2023-05-27T20:31:39.576" v="2285" actId="26606"/>
          <ac:spMkLst>
            <pc:docMk/>
            <pc:sldMk cId="4225006269" sldId="268"/>
            <ac:spMk id="5140" creationId="{5D50C310-510F-45B8-81D2-BE905D5C6D58}"/>
          </ac:spMkLst>
        </pc:spChg>
        <pc:picChg chg="add del mod ord">
          <ac:chgData name="Ελεάννα Διονέλλη" userId="100324c24e5f6399" providerId="LiveId" clId="{F5682198-D3DC-40E0-9F89-09563051024B}" dt="2023-05-27T20:34:34.526" v="2328" actId="478"/>
          <ac:picMkLst>
            <pc:docMk/>
            <pc:sldMk cId="4225006269" sldId="268"/>
            <ac:picMk id="5122" creationId="{028FE1B6-5456-19B7-3D53-CC2213500028}"/>
          </ac:picMkLst>
        </pc:picChg>
        <pc:picChg chg="add mod ord">
          <ac:chgData name="Ελεάννα Διονέλλη" userId="100324c24e5f6399" providerId="LiveId" clId="{F5682198-D3DC-40E0-9F89-09563051024B}" dt="2023-05-27T20:32:14.078" v="2295" actId="1076"/>
          <ac:picMkLst>
            <pc:docMk/>
            <pc:sldMk cId="4225006269" sldId="268"/>
            <ac:picMk id="5124" creationId="{38EDBC17-6C11-52FE-40B0-070A0610749A}"/>
          </ac:picMkLst>
        </pc:picChg>
        <pc:picChg chg="add mod">
          <ac:chgData name="Ελεάννα Διονέλλη" userId="100324c24e5f6399" providerId="LiveId" clId="{F5682198-D3DC-40E0-9F89-09563051024B}" dt="2023-05-27T20:35:11.702" v="2336" actId="1076"/>
          <ac:picMkLst>
            <pc:docMk/>
            <pc:sldMk cId="4225006269" sldId="268"/>
            <ac:picMk id="5126" creationId="{73023A7F-8141-BA1B-254C-143C463433D7}"/>
          </ac:picMkLst>
        </pc:picChg>
      </pc:sldChg>
      <pc:sldChg chg="modSp new del mod">
        <pc:chgData name="Ελεάννα Διονέλλη" userId="100324c24e5f6399" providerId="LiveId" clId="{F5682198-D3DC-40E0-9F89-09563051024B}" dt="2023-05-27T19:14:36.129" v="1966" actId="47"/>
        <pc:sldMkLst>
          <pc:docMk/>
          <pc:sldMk cId="1367199349" sldId="269"/>
        </pc:sldMkLst>
        <pc:spChg chg="mod">
          <ac:chgData name="Ελεάννα Διονέλλη" userId="100324c24e5f6399" providerId="LiveId" clId="{F5682198-D3DC-40E0-9F89-09563051024B}" dt="2023-05-27T18:47:13.873" v="832" actId="20577"/>
          <ac:spMkLst>
            <pc:docMk/>
            <pc:sldMk cId="1367199349" sldId="269"/>
            <ac:spMk id="2" creationId="{2111B4EE-0CAA-D314-6519-DAD8AB238C7D}"/>
          </ac:spMkLst>
        </pc:spChg>
        <pc:spChg chg="mod">
          <ac:chgData name="Ελεάννα Διονέλλη" userId="100324c24e5f6399" providerId="LiveId" clId="{F5682198-D3DC-40E0-9F89-09563051024B}" dt="2023-05-27T18:47:57.813" v="840" actId="20577"/>
          <ac:spMkLst>
            <pc:docMk/>
            <pc:sldMk cId="1367199349" sldId="269"/>
            <ac:spMk id="3" creationId="{3B89969D-6686-1F6C-7771-5AEB9E69C614}"/>
          </ac:spMkLst>
        </pc:spChg>
      </pc:sldChg>
      <pc:sldChg chg="modSp new del mod">
        <pc:chgData name="Ελεάννα Διονέλλη" userId="100324c24e5f6399" providerId="LiveId" clId="{F5682198-D3DC-40E0-9F89-09563051024B}" dt="2023-05-27T20:27:37.246" v="2236" actId="47"/>
        <pc:sldMkLst>
          <pc:docMk/>
          <pc:sldMk cId="2310771525" sldId="270"/>
        </pc:sldMkLst>
        <pc:spChg chg="mod">
          <ac:chgData name="Ελεάννα Διονέλλη" userId="100324c24e5f6399" providerId="LiveId" clId="{F5682198-D3DC-40E0-9F89-09563051024B}" dt="2023-05-27T20:24:10.138" v="2219" actId="20577"/>
          <ac:spMkLst>
            <pc:docMk/>
            <pc:sldMk cId="2310771525" sldId="270"/>
            <ac:spMk id="2" creationId="{0DD98DCD-F325-A41D-BD11-44541EF31D72}"/>
          </ac:spMkLst>
        </pc:spChg>
        <pc:spChg chg="mod">
          <ac:chgData name="Ελεάννα Διονέλλη" userId="100324c24e5f6399" providerId="LiveId" clId="{F5682198-D3DC-40E0-9F89-09563051024B}" dt="2023-05-27T20:24:33.504" v="2235" actId="12"/>
          <ac:spMkLst>
            <pc:docMk/>
            <pc:sldMk cId="2310771525" sldId="270"/>
            <ac:spMk id="3" creationId="{6AB10737-E8AA-DB2D-6167-B8BBACF45E56}"/>
          </ac:spMkLst>
        </pc:spChg>
      </pc:sldChg>
      <pc:sldChg chg="modSp new del mod">
        <pc:chgData name="Ελεάννα Διονέλλη" userId="100324c24e5f6399" providerId="LiveId" clId="{F5682198-D3DC-40E0-9F89-09563051024B}" dt="2023-05-27T19:13:58.534" v="1962" actId="47"/>
        <pc:sldMkLst>
          <pc:docMk/>
          <pc:sldMk cId="355086418" sldId="271"/>
        </pc:sldMkLst>
        <pc:spChg chg="mod">
          <ac:chgData name="Ελεάννα Διονέλλη" userId="100324c24e5f6399" providerId="LiveId" clId="{F5682198-D3DC-40E0-9F89-09563051024B}" dt="2023-05-27T18:50:28.754" v="885" actId="20577"/>
          <ac:spMkLst>
            <pc:docMk/>
            <pc:sldMk cId="355086418" sldId="271"/>
            <ac:spMk id="2" creationId="{127C154A-94AA-EAD8-E9D4-64CDEE6BDCD3}"/>
          </ac:spMkLst>
        </pc:spChg>
        <pc:spChg chg="mod">
          <ac:chgData name="Ελεάννα Διονέλλη" userId="100324c24e5f6399" providerId="LiveId" clId="{F5682198-D3DC-40E0-9F89-09563051024B}" dt="2023-05-27T18:55:50.396" v="1436" actId="20577"/>
          <ac:spMkLst>
            <pc:docMk/>
            <pc:sldMk cId="355086418" sldId="271"/>
            <ac:spMk id="3" creationId="{2A77555E-06FE-D31A-0960-2CE6262BC15C}"/>
          </ac:spMkLst>
        </pc:spChg>
      </pc:sldChg>
      <pc:sldChg chg="addSp delSp modSp new del mod">
        <pc:chgData name="Ελεάννα Διονέλλη" userId="100324c24e5f6399" providerId="LiveId" clId="{F5682198-D3DC-40E0-9F89-09563051024B}" dt="2023-05-27T19:13:51.875" v="1961" actId="47"/>
        <pc:sldMkLst>
          <pc:docMk/>
          <pc:sldMk cId="1976620414" sldId="272"/>
        </pc:sldMkLst>
        <pc:spChg chg="del">
          <ac:chgData name="Ελεάννα Διονέλλη" userId="100324c24e5f6399" providerId="LiveId" clId="{F5682198-D3DC-40E0-9F89-09563051024B}" dt="2023-05-27T18:56:44.883" v="1439" actId="478"/>
          <ac:spMkLst>
            <pc:docMk/>
            <pc:sldMk cId="1976620414" sldId="272"/>
            <ac:spMk id="2" creationId="{E08753ED-1049-1639-91C1-58D4746D2682}"/>
          </ac:spMkLst>
        </pc:spChg>
        <pc:spChg chg="del">
          <ac:chgData name="Ελεάννα Διονέλλη" userId="100324c24e5f6399" providerId="LiveId" clId="{F5682198-D3DC-40E0-9F89-09563051024B}" dt="2023-05-27T18:56:31.550" v="1438" actId="22"/>
          <ac:spMkLst>
            <pc:docMk/>
            <pc:sldMk cId="1976620414" sldId="272"/>
            <ac:spMk id="3" creationId="{35E61F9B-9604-CF80-E041-2CCC82AD3D54}"/>
          </ac:spMkLst>
        </pc:spChg>
        <pc:picChg chg="add mod ord">
          <ac:chgData name="Ελεάννα Διονέλλη" userId="100324c24e5f6399" providerId="LiveId" clId="{F5682198-D3DC-40E0-9F89-09563051024B}" dt="2023-05-27T18:57:00.730" v="1444" actId="1076"/>
          <ac:picMkLst>
            <pc:docMk/>
            <pc:sldMk cId="1976620414" sldId="272"/>
            <ac:picMk id="5" creationId="{3C4FA117-1E07-6D42-E729-730E9734E83C}"/>
          </ac:picMkLst>
        </pc:picChg>
      </pc:sldChg>
      <pc:sldChg chg="addSp delSp modSp new del mod">
        <pc:chgData name="Ελεάννα Διονέλλη" userId="100324c24e5f6399" providerId="LiveId" clId="{F5682198-D3DC-40E0-9F89-09563051024B}" dt="2023-05-27T19:16:25.882" v="1992" actId="47"/>
        <pc:sldMkLst>
          <pc:docMk/>
          <pc:sldMk cId="2406729060" sldId="273"/>
        </pc:sldMkLst>
        <pc:spChg chg="del mod">
          <ac:chgData name="Ελεάννα Διονέλλη" userId="100324c24e5f6399" providerId="LiveId" clId="{F5682198-D3DC-40E0-9F89-09563051024B}" dt="2023-05-27T18:57:38.707" v="1447" actId="478"/>
          <ac:spMkLst>
            <pc:docMk/>
            <pc:sldMk cId="2406729060" sldId="273"/>
            <ac:spMk id="2" creationId="{7ABF0DCF-C989-0388-AE9E-6C1917597074}"/>
          </ac:spMkLst>
        </pc:spChg>
        <pc:spChg chg="del">
          <ac:chgData name="Ελεάννα Διονέλλη" userId="100324c24e5f6399" providerId="LiveId" clId="{F5682198-D3DC-40E0-9F89-09563051024B}" dt="2023-05-27T18:57:41.730" v="1448" actId="22"/>
          <ac:spMkLst>
            <pc:docMk/>
            <pc:sldMk cId="2406729060" sldId="273"/>
            <ac:spMk id="3" creationId="{2D8E1984-07C6-3580-F7C1-2D686D5E27F7}"/>
          </ac:spMkLst>
        </pc:spChg>
        <pc:picChg chg="add mod ord">
          <ac:chgData name="Ελεάννα Διονέλλη" userId="100324c24e5f6399" providerId="LiveId" clId="{F5682198-D3DC-40E0-9F89-09563051024B}" dt="2023-05-27T18:57:53.311" v="1452" actId="1076"/>
          <ac:picMkLst>
            <pc:docMk/>
            <pc:sldMk cId="2406729060" sldId="273"/>
            <ac:picMk id="5" creationId="{4886DE17-CFE9-2749-A5D8-99A48D15CBBC}"/>
          </ac:picMkLst>
        </pc:picChg>
      </pc:sldChg>
      <pc:sldChg chg="modSp new del mod">
        <pc:chgData name="Ελεάννα Διονέλλη" userId="100324c24e5f6399" providerId="LiveId" clId="{F5682198-D3DC-40E0-9F89-09563051024B}" dt="2023-05-27T19:12:11.337" v="1949" actId="47"/>
        <pc:sldMkLst>
          <pc:docMk/>
          <pc:sldMk cId="3306536647" sldId="274"/>
        </pc:sldMkLst>
        <pc:spChg chg="mod">
          <ac:chgData name="Ελεάννα Διονέλλη" userId="100324c24e5f6399" providerId="LiveId" clId="{F5682198-D3DC-40E0-9F89-09563051024B}" dt="2023-05-27T18:59:28.515" v="1479" actId="20577"/>
          <ac:spMkLst>
            <pc:docMk/>
            <pc:sldMk cId="3306536647" sldId="274"/>
            <ac:spMk id="2" creationId="{794641F1-8A99-B9E3-2650-E7ABE4FD6B27}"/>
          </ac:spMkLst>
        </pc:spChg>
        <pc:spChg chg="mod">
          <ac:chgData name="Ελεάννα Διονέλλη" userId="100324c24e5f6399" providerId="LiveId" clId="{F5682198-D3DC-40E0-9F89-09563051024B}" dt="2023-05-27T19:05:02.437" v="1893" actId="20577"/>
          <ac:spMkLst>
            <pc:docMk/>
            <pc:sldMk cId="3306536647" sldId="274"/>
            <ac:spMk id="3" creationId="{C0E7B3DF-5959-56A4-E4AB-66B34F743319}"/>
          </ac:spMkLst>
        </pc:spChg>
      </pc:sldChg>
      <pc:sldChg chg="addSp delSp modSp new del mod">
        <pc:chgData name="Ελεάννα Διονέλλη" userId="100324c24e5f6399" providerId="LiveId" clId="{F5682198-D3DC-40E0-9F89-09563051024B}" dt="2023-05-27T19:12:01.632" v="1948" actId="47"/>
        <pc:sldMkLst>
          <pc:docMk/>
          <pc:sldMk cId="2822372164" sldId="275"/>
        </pc:sldMkLst>
        <pc:spChg chg="del mod">
          <ac:chgData name="Ελεάννα Διονέλλη" userId="100324c24e5f6399" providerId="LiveId" clId="{F5682198-D3DC-40E0-9F89-09563051024B}" dt="2023-05-27T18:58:39.953" v="1456" actId="478"/>
          <ac:spMkLst>
            <pc:docMk/>
            <pc:sldMk cId="2822372164" sldId="275"/>
            <ac:spMk id="2" creationId="{94D2C69A-CA3C-943B-27BA-F45EA2559A11}"/>
          </ac:spMkLst>
        </pc:spChg>
        <pc:spChg chg="del">
          <ac:chgData name="Ελεάννα Διονέλλη" userId="100324c24e5f6399" providerId="LiveId" clId="{F5682198-D3DC-40E0-9F89-09563051024B}" dt="2023-05-27T18:58:42.915" v="1457" actId="22"/>
          <ac:spMkLst>
            <pc:docMk/>
            <pc:sldMk cId="2822372164" sldId="275"/>
            <ac:spMk id="3" creationId="{582ABBC0-406C-EABC-B405-FF410439F13F}"/>
          </ac:spMkLst>
        </pc:spChg>
        <pc:picChg chg="add mod ord">
          <ac:chgData name="Ελεάννα Διονέλλη" userId="100324c24e5f6399" providerId="LiveId" clId="{F5682198-D3DC-40E0-9F89-09563051024B}" dt="2023-05-27T19:09:52.892" v="1909" actId="1076"/>
          <ac:picMkLst>
            <pc:docMk/>
            <pc:sldMk cId="2822372164" sldId="275"/>
            <ac:picMk id="5" creationId="{E22FDF84-A103-4DF4-ACA1-536278318304}"/>
          </ac:picMkLst>
        </pc:picChg>
      </pc:sldChg>
      <pc:sldChg chg="addSp delSp modSp new del">
        <pc:chgData name="Ελεάννα Διονέλλη" userId="100324c24e5f6399" providerId="LiveId" clId="{F5682198-D3DC-40E0-9F89-09563051024B}" dt="2023-05-27T19:20:37.134" v="2026" actId="47"/>
        <pc:sldMkLst>
          <pc:docMk/>
          <pc:sldMk cId="1864765007" sldId="276"/>
        </pc:sldMkLst>
        <pc:spChg chg="del">
          <ac:chgData name="Ελεάννα Διονέλλη" userId="100324c24e5f6399" providerId="LiveId" clId="{F5682198-D3DC-40E0-9F89-09563051024B}" dt="2023-05-27T19:06:29.778" v="1895"/>
          <ac:spMkLst>
            <pc:docMk/>
            <pc:sldMk cId="1864765007" sldId="276"/>
            <ac:spMk id="3" creationId="{B38FBD33-D999-BD2F-DF4C-97B4ED3FB981}"/>
          </ac:spMkLst>
        </pc:spChg>
        <pc:picChg chg="add mod">
          <ac:chgData name="Ελεάννα Διονέλλη" userId="100324c24e5f6399" providerId="LiveId" clId="{F5682198-D3DC-40E0-9F89-09563051024B}" dt="2023-05-27T19:08:08.909" v="1905" actId="1076"/>
          <ac:picMkLst>
            <pc:docMk/>
            <pc:sldMk cId="1864765007" sldId="276"/>
            <ac:picMk id="4098" creationId="{9F146FE3-E0F2-C07D-5890-221709F9AB20}"/>
          </ac:picMkLst>
        </pc:picChg>
        <pc:picChg chg="add del mod">
          <ac:chgData name="Ελεάννα Διονέλλη" userId="100324c24e5f6399" providerId="LiveId" clId="{F5682198-D3DC-40E0-9F89-09563051024B}" dt="2023-05-27T19:08:07.671" v="1904"/>
          <ac:picMkLst>
            <pc:docMk/>
            <pc:sldMk cId="1864765007" sldId="276"/>
            <ac:picMk id="4100" creationId="{BB9706A9-1666-8DD6-42E6-FFDC6F85B953}"/>
          </ac:picMkLst>
        </pc:picChg>
      </pc:sldChg>
      <pc:sldChg chg="addSp delSp modSp new mod modTransition setBg">
        <pc:chgData name="Ελεάννα Διονέλλη" userId="100324c24e5f6399" providerId="LiveId" clId="{F5682198-D3DC-40E0-9F89-09563051024B}" dt="2023-05-27T20:59:34.036" v="2531" actId="20577"/>
        <pc:sldMkLst>
          <pc:docMk/>
          <pc:sldMk cId="461621884" sldId="277"/>
        </pc:sldMkLst>
        <pc:spChg chg="mod">
          <ac:chgData name="Ελεάννα Διονέλλη" userId="100324c24e5f6399" providerId="LiveId" clId="{F5682198-D3DC-40E0-9F89-09563051024B}" dt="2023-05-27T19:11:56.380" v="1947" actId="1076"/>
          <ac:spMkLst>
            <pc:docMk/>
            <pc:sldMk cId="461621884" sldId="277"/>
            <ac:spMk id="2" creationId="{D5E339E2-2AA7-53A9-8C80-A25A9938EB0E}"/>
          </ac:spMkLst>
        </pc:spChg>
        <pc:spChg chg="del">
          <ac:chgData name="Ελεάννα Διονέλλη" userId="100324c24e5f6399" providerId="LiveId" clId="{F5682198-D3DC-40E0-9F89-09563051024B}" dt="2023-05-27T19:09:58.367" v="1910"/>
          <ac:spMkLst>
            <pc:docMk/>
            <pc:sldMk cId="461621884" sldId="277"/>
            <ac:spMk id="3" creationId="{1E7BFA02-4F25-4C5D-D553-EC5BE70869E9}"/>
          </ac:spMkLst>
        </pc:spChg>
        <pc:spChg chg="mod ord">
          <ac:chgData name="Ελεάννα Διονέλλη" userId="100324c24e5f6399" providerId="LiveId" clId="{F5682198-D3DC-40E0-9F89-09563051024B}" dt="2023-05-27T20:59:34.036" v="2531" actId="20577"/>
          <ac:spMkLst>
            <pc:docMk/>
            <pc:sldMk cId="461621884" sldId="277"/>
            <ac:spMk id="4" creationId="{787527AF-0EFA-AF0B-349E-659E158FDFE6}"/>
          </ac:spMkLst>
        </pc:spChg>
        <pc:spChg chg="add del">
          <ac:chgData name="Ελεάννα Διονέλλη" userId="100324c24e5f6399" providerId="LiveId" clId="{F5682198-D3DC-40E0-9F89-09563051024B}" dt="2023-05-27T19:10:09.122" v="1912" actId="26606"/>
          <ac:spMkLst>
            <pc:docMk/>
            <pc:sldMk cId="461621884" sldId="277"/>
            <ac:spMk id="10" creationId="{F13C74B1-5B17-4795-BED0-7140497B445A}"/>
          </ac:spMkLst>
        </pc:spChg>
        <pc:spChg chg="add del">
          <ac:chgData name="Ελεάννα Διονέλλη" userId="100324c24e5f6399" providerId="LiveId" clId="{F5682198-D3DC-40E0-9F89-09563051024B}" dt="2023-05-27T19:10:09.122" v="1912" actId="26606"/>
          <ac:spMkLst>
            <pc:docMk/>
            <pc:sldMk cId="461621884" sldId="277"/>
            <ac:spMk id="12" creationId="{D4974D33-8DC5-464E-8C6D-BE58F0669C17}"/>
          </ac:spMkLst>
        </pc:spChg>
        <pc:spChg chg="add del">
          <ac:chgData name="Ελεάννα Διονέλλη" userId="100324c24e5f6399" providerId="LiveId" clId="{F5682198-D3DC-40E0-9F89-09563051024B}" dt="2023-05-27T19:10:11.594" v="1914" actId="26606"/>
          <ac:spMkLst>
            <pc:docMk/>
            <pc:sldMk cId="461621884" sldId="277"/>
            <ac:spMk id="14" creationId="{04812C46-200A-4DEB-A05E-3ED6C68C2387}"/>
          </ac:spMkLst>
        </pc:spChg>
        <pc:spChg chg="add del">
          <ac:chgData name="Ελεάννα Διονέλλη" userId="100324c24e5f6399" providerId="LiveId" clId="{F5682198-D3DC-40E0-9F89-09563051024B}" dt="2023-05-27T19:10:11.594" v="1914" actId="26606"/>
          <ac:spMkLst>
            <pc:docMk/>
            <pc:sldMk cId="461621884" sldId="277"/>
            <ac:spMk id="15" creationId="{D1EA859B-E555-4109-94F3-6700E046E008}"/>
          </ac:spMkLst>
        </pc:spChg>
        <pc:spChg chg="add del">
          <ac:chgData name="Ελεάννα Διονέλλη" userId="100324c24e5f6399" providerId="LiveId" clId="{F5682198-D3DC-40E0-9F89-09563051024B}" dt="2023-05-27T19:10:16.209" v="1916" actId="26606"/>
          <ac:spMkLst>
            <pc:docMk/>
            <pc:sldMk cId="461621884" sldId="277"/>
            <ac:spMk id="17" creationId="{D009D6D5-DAC2-4A8B-A17A-E206B9012D09}"/>
          </ac:spMkLst>
        </pc:spChg>
        <pc:spChg chg="add del">
          <ac:chgData name="Ελεάννα Διονέλλη" userId="100324c24e5f6399" providerId="LiveId" clId="{F5682198-D3DC-40E0-9F89-09563051024B}" dt="2023-05-27T19:11:36.845" v="1942" actId="26606"/>
          <ac:spMkLst>
            <pc:docMk/>
            <pc:sldMk cId="461621884" sldId="277"/>
            <ac:spMk id="19" creationId="{F13C74B1-5B17-4795-BED0-7140497B445A}"/>
          </ac:spMkLst>
        </pc:spChg>
        <pc:spChg chg="add del">
          <ac:chgData name="Ελεάννα Διονέλλη" userId="100324c24e5f6399" providerId="LiveId" clId="{F5682198-D3DC-40E0-9F89-09563051024B}" dt="2023-05-27T19:11:36.845" v="1942" actId="26606"/>
          <ac:spMkLst>
            <pc:docMk/>
            <pc:sldMk cId="461621884" sldId="277"/>
            <ac:spMk id="20" creationId="{D4974D33-8DC5-464E-8C6D-BE58F0669C17}"/>
          </ac:spMkLst>
        </pc:spChg>
        <pc:spChg chg="add del">
          <ac:chgData name="Ελεάννα Διονέλλη" userId="100324c24e5f6399" providerId="LiveId" clId="{F5682198-D3DC-40E0-9F89-09563051024B}" dt="2023-05-27T19:11:15.186" v="1931" actId="26606"/>
          <ac:spMkLst>
            <pc:docMk/>
            <pc:sldMk cId="461621884" sldId="277"/>
            <ac:spMk id="25" creationId="{F13C74B1-5B17-4795-BED0-7140497B445A}"/>
          </ac:spMkLst>
        </pc:spChg>
        <pc:spChg chg="add del">
          <ac:chgData name="Ελεάννα Διονέλλη" userId="100324c24e5f6399" providerId="LiveId" clId="{F5682198-D3DC-40E0-9F89-09563051024B}" dt="2023-05-27T19:11:15.186" v="1931" actId="26606"/>
          <ac:spMkLst>
            <pc:docMk/>
            <pc:sldMk cId="461621884" sldId="277"/>
            <ac:spMk id="27" creationId="{D4974D33-8DC5-464E-8C6D-BE58F0669C17}"/>
          </ac:spMkLst>
        </pc:spChg>
        <pc:spChg chg="add del">
          <ac:chgData name="Ελεάννα Διονέλλη" userId="100324c24e5f6399" providerId="LiveId" clId="{F5682198-D3DC-40E0-9F89-09563051024B}" dt="2023-05-27T19:11:16.808" v="1933" actId="26606"/>
          <ac:spMkLst>
            <pc:docMk/>
            <pc:sldMk cId="461621884" sldId="277"/>
            <ac:spMk id="29" creationId="{45D37F4E-DDB4-456B-97E0-9937730A039F}"/>
          </ac:spMkLst>
        </pc:spChg>
        <pc:spChg chg="add del">
          <ac:chgData name="Ελεάννα Διονέλλη" userId="100324c24e5f6399" providerId="LiveId" clId="{F5682198-D3DC-40E0-9F89-09563051024B}" dt="2023-05-27T19:11:16.808" v="1933" actId="26606"/>
          <ac:spMkLst>
            <pc:docMk/>
            <pc:sldMk cId="461621884" sldId="277"/>
            <ac:spMk id="30" creationId="{B2DD41CD-8F47-4F56-AD12-4E2FF7696987}"/>
          </ac:spMkLst>
        </pc:spChg>
        <pc:spChg chg="add del">
          <ac:chgData name="Ελεάννα Διονέλλη" userId="100324c24e5f6399" providerId="LiveId" clId="{F5682198-D3DC-40E0-9F89-09563051024B}" dt="2023-05-27T19:11:18.270" v="1935" actId="26606"/>
          <ac:spMkLst>
            <pc:docMk/>
            <pc:sldMk cId="461621884" sldId="277"/>
            <ac:spMk id="31" creationId="{55D4142C-5077-457F-A6AD-3FECFDB39685}"/>
          </ac:spMkLst>
        </pc:spChg>
        <pc:spChg chg="add del">
          <ac:chgData name="Ελεάννα Διονέλλη" userId="100324c24e5f6399" providerId="LiveId" clId="{F5682198-D3DC-40E0-9F89-09563051024B}" dt="2023-05-27T19:11:18.270" v="1935" actId="26606"/>
          <ac:spMkLst>
            <pc:docMk/>
            <pc:sldMk cId="461621884" sldId="277"/>
            <ac:spMk id="32" creationId="{6B5E2835-4E47-45B3-9CFE-732FF7B05472}"/>
          </ac:spMkLst>
        </pc:spChg>
        <pc:spChg chg="add del">
          <ac:chgData name="Ελεάννα Διονέλλη" userId="100324c24e5f6399" providerId="LiveId" clId="{F5682198-D3DC-40E0-9F89-09563051024B}" dt="2023-05-27T19:11:18.270" v="1935" actId="26606"/>
          <ac:spMkLst>
            <pc:docMk/>
            <pc:sldMk cId="461621884" sldId="277"/>
            <ac:spMk id="33" creationId="{7A5F0580-5EE9-419F-96EE-B6529EF6E7D0}"/>
          </ac:spMkLst>
        </pc:spChg>
        <pc:spChg chg="add del">
          <ac:chgData name="Ελεάννα Διονέλλη" userId="100324c24e5f6399" providerId="LiveId" clId="{F5682198-D3DC-40E0-9F89-09563051024B}" dt="2023-05-27T19:11:18.270" v="1935" actId="26606"/>
          <ac:spMkLst>
            <pc:docMk/>
            <pc:sldMk cId="461621884" sldId="277"/>
            <ac:spMk id="34" creationId="{5B45AD5D-AA52-4F7B-9362-576A39AD9E09}"/>
          </ac:spMkLst>
        </pc:spChg>
        <pc:spChg chg="add del">
          <ac:chgData name="Ελεάννα Διονέλλη" userId="100324c24e5f6399" providerId="LiveId" clId="{F5682198-D3DC-40E0-9F89-09563051024B}" dt="2023-05-27T19:11:18.270" v="1935" actId="26606"/>
          <ac:spMkLst>
            <pc:docMk/>
            <pc:sldMk cId="461621884" sldId="277"/>
            <ac:spMk id="35" creationId="{AEDD7960-4866-4399-BEF6-DD1431AB4E34}"/>
          </ac:spMkLst>
        </pc:spChg>
        <pc:spChg chg="add del">
          <ac:chgData name="Ελεάννα Διονέλλη" userId="100324c24e5f6399" providerId="LiveId" clId="{F5682198-D3DC-40E0-9F89-09563051024B}" dt="2023-05-27T19:11:27.201" v="1937" actId="26606"/>
          <ac:spMkLst>
            <pc:docMk/>
            <pc:sldMk cId="461621884" sldId="277"/>
            <ac:spMk id="37" creationId="{D009D6D5-DAC2-4A8B-A17A-E206B9012D09}"/>
          </ac:spMkLst>
        </pc:spChg>
        <pc:spChg chg="add del">
          <ac:chgData name="Ελεάννα Διονέλλη" userId="100324c24e5f6399" providerId="LiveId" clId="{F5682198-D3DC-40E0-9F89-09563051024B}" dt="2023-05-27T19:11:31.135" v="1939" actId="26606"/>
          <ac:spMkLst>
            <pc:docMk/>
            <pc:sldMk cId="461621884" sldId="277"/>
            <ac:spMk id="39" creationId="{2C61293E-6EBE-43EF-A52C-9BEBFD7679D4}"/>
          </ac:spMkLst>
        </pc:spChg>
        <pc:spChg chg="add del">
          <ac:chgData name="Ελεάννα Διονέλλη" userId="100324c24e5f6399" providerId="LiveId" clId="{F5682198-D3DC-40E0-9F89-09563051024B}" dt="2023-05-27T19:11:31.135" v="1939" actId="26606"/>
          <ac:spMkLst>
            <pc:docMk/>
            <pc:sldMk cId="461621884" sldId="277"/>
            <ac:spMk id="40" creationId="{21540236-BFD5-4A9D-8840-4703E7F76825}"/>
          </ac:spMkLst>
        </pc:spChg>
        <pc:spChg chg="add del">
          <ac:chgData name="Ελεάννα Διονέλλη" userId="100324c24e5f6399" providerId="LiveId" clId="{F5682198-D3DC-40E0-9F89-09563051024B}" dt="2023-05-27T19:11:36.829" v="1941" actId="26606"/>
          <ac:spMkLst>
            <pc:docMk/>
            <pc:sldMk cId="461621884" sldId="277"/>
            <ac:spMk id="42" creationId="{6B5E2835-4E47-45B3-9CFE-732FF7B05472}"/>
          </ac:spMkLst>
        </pc:spChg>
        <pc:spChg chg="add del">
          <ac:chgData name="Ελεάννα Διονέλλη" userId="100324c24e5f6399" providerId="LiveId" clId="{F5682198-D3DC-40E0-9F89-09563051024B}" dt="2023-05-27T19:11:36.829" v="1941" actId="26606"/>
          <ac:spMkLst>
            <pc:docMk/>
            <pc:sldMk cId="461621884" sldId="277"/>
            <ac:spMk id="43" creationId="{5B45AD5D-AA52-4F7B-9362-576A39AD9E09}"/>
          </ac:spMkLst>
        </pc:spChg>
        <pc:spChg chg="add del">
          <ac:chgData name="Ελεάννα Διονέλλη" userId="100324c24e5f6399" providerId="LiveId" clId="{F5682198-D3DC-40E0-9F89-09563051024B}" dt="2023-05-27T19:11:36.829" v="1941" actId="26606"/>
          <ac:spMkLst>
            <pc:docMk/>
            <pc:sldMk cId="461621884" sldId="277"/>
            <ac:spMk id="44" creationId="{AEDD7960-4866-4399-BEF6-DD1431AB4E34}"/>
          </ac:spMkLst>
        </pc:spChg>
        <pc:spChg chg="add del">
          <ac:chgData name="Ελεάννα Διονέλλη" userId="100324c24e5f6399" providerId="LiveId" clId="{F5682198-D3DC-40E0-9F89-09563051024B}" dt="2023-05-27T19:11:36.829" v="1941" actId="26606"/>
          <ac:spMkLst>
            <pc:docMk/>
            <pc:sldMk cId="461621884" sldId="277"/>
            <ac:spMk id="45" creationId="{55D4142C-5077-457F-A6AD-3FECFDB39685}"/>
          </ac:spMkLst>
        </pc:spChg>
        <pc:spChg chg="add del">
          <ac:chgData name="Ελεάννα Διονέλλη" userId="100324c24e5f6399" providerId="LiveId" clId="{F5682198-D3DC-40E0-9F89-09563051024B}" dt="2023-05-27T19:11:36.829" v="1941" actId="26606"/>
          <ac:spMkLst>
            <pc:docMk/>
            <pc:sldMk cId="461621884" sldId="277"/>
            <ac:spMk id="46" creationId="{7A5F0580-5EE9-419F-96EE-B6529EF6E7D0}"/>
          </ac:spMkLst>
        </pc:spChg>
        <pc:spChg chg="add">
          <ac:chgData name="Ελεάννα Διονέλλη" userId="100324c24e5f6399" providerId="LiveId" clId="{F5682198-D3DC-40E0-9F89-09563051024B}" dt="2023-05-27T19:11:36.845" v="1942" actId="26606"/>
          <ac:spMkLst>
            <pc:docMk/>
            <pc:sldMk cId="461621884" sldId="277"/>
            <ac:spMk id="48" creationId="{F13C74B1-5B17-4795-BED0-7140497B445A}"/>
          </ac:spMkLst>
        </pc:spChg>
        <pc:spChg chg="add">
          <ac:chgData name="Ελεάννα Διονέλλη" userId="100324c24e5f6399" providerId="LiveId" clId="{F5682198-D3DC-40E0-9F89-09563051024B}" dt="2023-05-27T19:11:36.845" v="1942" actId="26606"/>
          <ac:spMkLst>
            <pc:docMk/>
            <pc:sldMk cId="461621884" sldId="277"/>
            <ac:spMk id="49" creationId="{D4974D33-8DC5-464E-8C6D-BE58F0669C17}"/>
          </ac:spMkLst>
        </pc:spChg>
        <pc:picChg chg="add mod ord">
          <ac:chgData name="Ελεάννα Διονέλλη" userId="100324c24e5f6399" providerId="LiveId" clId="{F5682198-D3DC-40E0-9F89-09563051024B}" dt="2023-05-27T19:11:36.845" v="1942" actId="26606"/>
          <ac:picMkLst>
            <pc:docMk/>
            <pc:sldMk cId="461621884" sldId="277"/>
            <ac:picMk id="5" creationId="{F7279B7A-35BD-3B8B-CB62-09C8850A9A8A}"/>
          </ac:picMkLst>
        </pc:picChg>
      </pc:sldChg>
      <pc:sldChg chg="new del">
        <pc:chgData name="Ελεάννα Διονέλλη" userId="100324c24e5f6399" providerId="LiveId" clId="{F5682198-D3DC-40E0-9F89-09563051024B}" dt="2023-05-27T19:08:02.994" v="1901" actId="680"/>
        <pc:sldMkLst>
          <pc:docMk/>
          <pc:sldMk cId="2474120235" sldId="277"/>
        </pc:sldMkLst>
      </pc:sldChg>
      <pc:sldChg chg="addSp delSp modSp new mod modTransition setBg">
        <pc:chgData name="Ελεάννα Διονέλλη" userId="100324c24e5f6399" providerId="LiveId" clId="{F5682198-D3DC-40E0-9F89-09563051024B}" dt="2023-05-27T21:01:11.153" v="2631" actId="20577"/>
        <pc:sldMkLst>
          <pc:docMk/>
          <pc:sldMk cId="4211601527" sldId="278"/>
        </pc:sldMkLst>
        <pc:spChg chg="mod">
          <ac:chgData name="Ελεάννα Διονέλλη" userId="100324c24e5f6399" providerId="LiveId" clId="{F5682198-D3DC-40E0-9F89-09563051024B}" dt="2023-05-27T19:13:43.280" v="1960" actId="26606"/>
          <ac:spMkLst>
            <pc:docMk/>
            <pc:sldMk cId="4211601527" sldId="278"/>
            <ac:spMk id="2" creationId="{B22D4A5B-2707-91C1-5F59-08810AD49E37}"/>
          </ac:spMkLst>
        </pc:spChg>
        <pc:spChg chg="del">
          <ac:chgData name="Ελεάννα Διονέλλη" userId="100324c24e5f6399" providerId="LiveId" clId="{F5682198-D3DC-40E0-9F89-09563051024B}" dt="2023-05-27T19:13:39.610" v="1959"/>
          <ac:spMkLst>
            <pc:docMk/>
            <pc:sldMk cId="4211601527" sldId="278"/>
            <ac:spMk id="3" creationId="{2570B053-9EA0-B68E-C82F-7E16972B3D98}"/>
          </ac:spMkLst>
        </pc:spChg>
        <pc:spChg chg="mod ord">
          <ac:chgData name="Ελεάννα Διονέλλη" userId="100324c24e5f6399" providerId="LiveId" clId="{F5682198-D3DC-40E0-9F89-09563051024B}" dt="2023-05-27T21:01:11.153" v="2631" actId="20577"/>
          <ac:spMkLst>
            <pc:docMk/>
            <pc:sldMk cId="4211601527" sldId="278"/>
            <ac:spMk id="4" creationId="{A081109D-6D25-8453-16E9-2A9AA3A7605B}"/>
          </ac:spMkLst>
        </pc:spChg>
        <pc:spChg chg="add">
          <ac:chgData name="Ελεάννα Διονέλλη" userId="100324c24e5f6399" providerId="LiveId" clId="{F5682198-D3DC-40E0-9F89-09563051024B}" dt="2023-05-27T19:13:43.280" v="1960" actId="26606"/>
          <ac:spMkLst>
            <pc:docMk/>
            <pc:sldMk cId="4211601527" sldId="278"/>
            <ac:spMk id="10" creationId="{23E547B5-89CF-4EC0-96DE-25771AED0799}"/>
          </ac:spMkLst>
        </pc:spChg>
        <pc:spChg chg="add">
          <ac:chgData name="Ελεάννα Διονέλλη" userId="100324c24e5f6399" providerId="LiveId" clId="{F5682198-D3DC-40E0-9F89-09563051024B}" dt="2023-05-27T19:13:43.280" v="1960" actId="26606"/>
          <ac:spMkLst>
            <pc:docMk/>
            <pc:sldMk cId="4211601527" sldId="278"/>
            <ac:spMk id="12" creationId="{3F0B8CEB-8279-4E5E-A0CE-1FC9F71736F2}"/>
          </ac:spMkLst>
        </pc:spChg>
        <pc:picChg chg="add mod">
          <ac:chgData name="Ελεάννα Διονέλλη" userId="100324c24e5f6399" providerId="LiveId" clId="{F5682198-D3DC-40E0-9F89-09563051024B}" dt="2023-05-27T19:13:43.280" v="1960" actId="26606"/>
          <ac:picMkLst>
            <pc:docMk/>
            <pc:sldMk cId="4211601527" sldId="278"/>
            <ac:picMk id="5" creationId="{D4041438-5FC4-9F52-8E9A-3DF0D7E6C2BC}"/>
          </ac:picMkLst>
        </pc:picChg>
      </pc:sldChg>
      <pc:sldChg chg="addSp delSp modSp new mod modTransition setBg">
        <pc:chgData name="Ελεάννα Διονέλλη" userId="100324c24e5f6399" providerId="LiveId" clId="{F5682198-D3DC-40E0-9F89-09563051024B}" dt="2023-05-27T21:01:51.153" v="2643" actId="20577"/>
        <pc:sldMkLst>
          <pc:docMk/>
          <pc:sldMk cId="493045501" sldId="279"/>
        </pc:sldMkLst>
        <pc:spChg chg="mod">
          <ac:chgData name="Ελεάννα Διονέλλη" userId="100324c24e5f6399" providerId="LiveId" clId="{F5682198-D3DC-40E0-9F89-09563051024B}" dt="2023-05-27T19:15:43.654" v="1984" actId="20577"/>
          <ac:spMkLst>
            <pc:docMk/>
            <pc:sldMk cId="493045501" sldId="279"/>
            <ac:spMk id="2" creationId="{4B4A7696-58A8-81F7-5192-975BFDA5E008}"/>
          </ac:spMkLst>
        </pc:spChg>
        <pc:spChg chg="del">
          <ac:chgData name="Ελεάννα Διονέλλη" userId="100324c24e5f6399" providerId="LiveId" clId="{F5682198-D3DC-40E0-9F89-09563051024B}" dt="2023-05-27T19:14:48.019" v="1967"/>
          <ac:spMkLst>
            <pc:docMk/>
            <pc:sldMk cId="493045501" sldId="279"/>
            <ac:spMk id="3" creationId="{3D7300AF-9C08-3B67-80BE-5A5B95A426F4}"/>
          </ac:spMkLst>
        </pc:spChg>
        <pc:spChg chg="mod">
          <ac:chgData name="Ελεάννα Διονέλλη" userId="100324c24e5f6399" providerId="LiveId" clId="{F5682198-D3DC-40E0-9F89-09563051024B}" dt="2023-05-27T21:01:51.153" v="2643" actId="20577"/>
          <ac:spMkLst>
            <pc:docMk/>
            <pc:sldMk cId="493045501" sldId="279"/>
            <ac:spMk id="4" creationId="{2242B358-6727-5D2C-EAEA-7EF8E88C871B}"/>
          </ac:spMkLst>
        </pc:spChg>
        <pc:spChg chg="add">
          <ac:chgData name="Ελεάννα Διονέλλη" userId="100324c24e5f6399" providerId="LiveId" clId="{F5682198-D3DC-40E0-9F89-09563051024B}" dt="2023-05-27T19:15:33.621" v="1979" actId="26606"/>
          <ac:spMkLst>
            <pc:docMk/>
            <pc:sldMk cId="493045501" sldId="279"/>
            <ac:spMk id="10" creationId="{04812C46-200A-4DEB-A05E-3ED6C68C2387}"/>
          </ac:spMkLst>
        </pc:spChg>
        <pc:spChg chg="add">
          <ac:chgData name="Ελεάννα Διονέλλη" userId="100324c24e5f6399" providerId="LiveId" clId="{F5682198-D3DC-40E0-9F89-09563051024B}" dt="2023-05-27T19:15:33.621" v="1979" actId="26606"/>
          <ac:spMkLst>
            <pc:docMk/>
            <pc:sldMk cId="493045501" sldId="279"/>
            <ac:spMk id="12" creationId="{D1EA859B-E555-4109-94F3-6700E046E008}"/>
          </ac:spMkLst>
        </pc:spChg>
        <pc:picChg chg="add mod ord">
          <ac:chgData name="Ελεάννα Διονέλλη" userId="100324c24e5f6399" providerId="LiveId" clId="{F5682198-D3DC-40E0-9F89-09563051024B}" dt="2023-05-27T19:15:33.621" v="1979" actId="26606"/>
          <ac:picMkLst>
            <pc:docMk/>
            <pc:sldMk cId="493045501" sldId="279"/>
            <ac:picMk id="5" creationId="{C31A1DF6-5A90-A145-FBE1-D36C1EADF6A0}"/>
          </ac:picMkLst>
        </pc:picChg>
      </pc:sldChg>
      <pc:sldChg chg="addSp delSp modSp new mod modTransition setBg">
        <pc:chgData name="Ελεάννα Διονέλλη" userId="100324c24e5f6399" providerId="LiveId" clId="{F5682198-D3DC-40E0-9F89-09563051024B}" dt="2023-05-27T20:58:54.730" v="2530" actId="20577"/>
        <pc:sldMkLst>
          <pc:docMk/>
          <pc:sldMk cId="1658569071" sldId="280"/>
        </pc:sldMkLst>
        <pc:spChg chg="mod">
          <ac:chgData name="Ελεάννα Διονέλλη" userId="100324c24e5f6399" providerId="LiveId" clId="{F5682198-D3DC-40E0-9F89-09563051024B}" dt="2023-05-27T19:20:06.492" v="2020" actId="20577"/>
          <ac:spMkLst>
            <pc:docMk/>
            <pc:sldMk cId="1658569071" sldId="280"/>
            <ac:spMk id="2" creationId="{B3822BA3-656A-7B6F-D994-AD3484E6BFF6}"/>
          </ac:spMkLst>
        </pc:spChg>
        <pc:spChg chg="del">
          <ac:chgData name="Ελεάννα Διονέλλη" userId="100324c24e5f6399" providerId="LiveId" clId="{F5682198-D3DC-40E0-9F89-09563051024B}" dt="2023-05-27T19:19:32.244" v="2002"/>
          <ac:spMkLst>
            <pc:docMk/>
            <pc:sldMk cId="1658569071" sldId="280"/>
            <ac:spMk id="3" creationId="{6D31A770-136C-7786-C314-FEA4AE34DE79}"/>
          </ac:spMkLst>
        </pc:spChg>
        <pc:spChg chg="mod ord">
          <ac:chgData name="Ελεάννα Διονέλλη" userId="100324c24e5f6399" providerId="LiveId" clId="{F5682198-D3DC-40E0-9F89-09563051024B}" dt="2023-05-27T20:58:54.730" v="2530" actId="20577"/>
          <ac:spMkLst>
            <pc:docMk/>
            <pc:sldMk cId="1658569071" sldId="280"/>
            <ac:spMk id="4" creationId="{67845750-936E-0188-C790-4943B8E1098E}"/>
          </ac:spMkLst>
        </pc:spChg>
        <pc:spChg chg="add">
          <ac:chgData name="Ελεάννα Διονέλλη" userId="100324c24e5f6399" providerId="LiveId" clId="{F5682198-D3DC-40E0-9F89-09563051024B}" dt="2023-05-27T19:19:43.797" v="2003" actId="26606"/>
          <ac:spMkLst>
            <pc:docMk/>
            <pc:sldMk cId="1658569071" sldId="280"/>
            <ac:spMk id="10" creationId="{327D73B4-9F5C-4A64-A179-51B9500CB8B5}"/>
          </ac:spMkLst>
        </pc:spChg>
        <pc:spChg chg="add">
          <ac:chgData name="Ελεάννα Διονέλλη" userId="100324c24e5f6399" providerId="LiveId" clId="{F5682198-D3DC-40E0-9F89-09563051024B}" dt="2023-05-27T19:19:43.797" v="2003" actId="26606"/>
          <ac:spMkLst>
            <pc:docMk/>
            <pc:sldMk cId="1658569071" sldId="280"/>
            <ac:spMk id="12" creationId="{C1F06963-6374-4B48-844F-071A9BAAAE02}"/>
          </ac:spMkLst>
        </pc:spChg>
        <pc:spChg chg="add">
          <ac:chgData name="Ελεάννα Διονέλλη" userId="100324c24e5f6399" providerId="LiveId" clId="{F5682198-D3DC-40E0-9F89-09563051024B}" dt="2023-05-27T19:19:43.797" v="2003" actId="26606"/>
          <ac:spMkLst>
            <pc:docMk/>
            <pc:sldMk cId="1658569071" sldId="280"/>
            <ac:spMk id="14" creationId="{6CB927A4-E432-4310-9CD5-E89FF5063179}"/>
          </ac:spMkLst>
        </pc:spChg>
        <pc:spChg chg="add">
          <ac:chgData name="Ελεάννα Διονέλλη" userId="100324c24e5f6399" providerId="LiveId" clId="{F5682198-D3DC-40E0-9F89-09563051024B}" dt="2023-05-27T19:19:43.797" v="2003" actId="26606"/>
          <ac:spMkLst>
            <pc:docMk/>
            <pc:sldMk cId="1658569071" sldId="280"/>
            <ac:spMk id="16" creationId="{1453BF6C-B012-48B7-B4E8-6D7AC7C27D02}"/>
          </ac:spMkLst>
        </pc:spChg>
        <pc:spChg chg="add">
          <ac:chgData name="Ελεάννα Διονέλλη" userId="100324c24e5f6399" providerId="LiveId" clId="{F5682198-D3DC-40E0-9F89-09563051024B}" dt="2023-05-27T19:19:43.797" v="2003" actId="26606"/>
          <ac:spMkLst>
            <pc:docMk/>
            <pc:sldMk cId="1658569071" sldId="280"/>
            <ac:spMk id="18" creationId="{E3020543-B24B-4EC4-8FFC-8DD88EEA91A8}"/>
          </ac:spMkLst>
        </pc:spChg>
        <pc:picChg chg="add mod">
          <ac:chgData name="Ελεάννα Διονέλλη" userId="100324c24e5f6399" providerId="LiveId" clId="{F5682198-D3DC-40E0-9F89-09563051024B}" dt="2023-05-27T19:19:43.797" v="2003" actId="26606"/>
          <ac:picMkLst>
            <pc:docMk/>
            <pc:sldMk cId="1658569071" sldId="280"/>
            <ac:picMk id="5" creationId="{E14A47B3-F7B0-9AC9-96D9-8A4662E741AC}"/>
          </ac:picMkLst>
        </pc:picChg>
        <pc:cxnChg chg="add">
          <ac:chgData name="Ελεάννα Διονέλλη" userId="100324c24e5f6399" providerId="LiveId" clId="{F5682198-D3DC-40E0-9F89-09563051024B}" dt="2023-05-27T19:19:43.797" v="2003" actId="26606"/>
          <ac:cxnSpMkLst>
            <pc:docMk/>
            <pc:sldMk cId="1658569071" sldId="280"/>
            <ac:cxnSpMk id="20" creationId="{C49DA8F6-BCC1-4447-B54C-57856834B94B}"/>
          </ac:cxnSpMkLst>
        </pc:cxnChg>
      </pc:sldChg>
      <pc:sldChg chg="new del">
        <pc:chgData name="Ελεάννα Διονέλλη" userId="100324c24e5f6399" providerId="LiveId" clId="{F5682198-D3DC-40E0-9F89-09563051024B}" dt="2023-05-27T19:21:24.840" v="2030" actId="47"/>
        <pc:sldMkLst>
          <pc:docMk/>
          <pc:sldMk cId="1459681917" sldId="281"/>
        </pc:sldMkLst>
      </pc:sldChg>
      <pc:sldChg chg="addSp delSp modSp new mod modTransition setBg">
        <pc:chgData name="Ελεάννα Διονέλλη" userId="100324c24e5f6399" providerId="LiveId" clId="{F5682198-D3DC-40E0-9F89-09563051024B}" dt="2023-05-27T20:58:19.288" v="2520" actId="20577"/>
        <pc:sldMkLst>
          <pc:docMk/>
          <pc:sldMk cId="3938021636" sldId="282"/>
        </pc:sldMkLst>
        <pc:spChg chg="mod">
          <ac:chgData name="Ελεάννα Διονέλλη" userId="100324c24e5f6399" providerId="LiveId" clId="{F5682198-D3DC-40E0-9F89-09563051024B}" dt="2023-05-27T19:26:51.025" v="2063" actId="26606"/>
          <ac:spMkLst>
            <pc:docMk/>
            <pc:sldMk cId="3938021636" sldId="282"/>
            <ac:spMk id="2" creationId="{509CC548-EA7D-7CE7-9CCA-73A942DA5661}"/>
          </ac:spMkLst>
        </pc:spChg>
        <pc:spChg chg="del">
          <ac:chgData name="Ελεάννα Διονέλλη" userId="100324c24e5f6399" providerId="LiveId" clId="{F5682198-D3DC-40E0-9F89-09563051024B}" dt="2023-05-27T19:26:12.374" v="2062" actId="478"/>
          <ac:spMkLst>
            <pc:docMk/>
            <pc:sldMk cId="3938021636" sldId="282"/>
            <ac:spMk id="3" creationId="{B2E0BAF7-0AD2-1C47-84D1-4D027E200D06}"/>
          </ac:spMkLst>
        </pc:spChg>
        <pc:spChg chg="mod">
          <ac:chgData name="Ελεάννα Διονέλλη" userId="100324c24e5f6399" providerId="LiveId" clId="{F5682198-D3DC-40E0-9F89-09563051024B}" dt="2023-05-27T20:58:19.288" v="2520" actId="20577"/>
          <ac:spMkLst>
            <pc:docMk/>
            <pc:sldMk cId="3938021636" sldId="282"/>
            <ac:spMk id="4" creationId="{066CD9F3-75F0-9824-7317-BC12181DE79E}"/>
          </ac:spMkLst>
        </pc:spChg>
        <pc:spChg chg="add">
          <ac:chgData name="Ελεάννα Διονέλλη" userId="100324c24e5f6399" providerId="LiveId" clId="{F5682198-D3DC-40E0-9F89-09563051024B}" dt="2023-05-27T19:26:51.025" v="2063" actId="26606"/>
          <ac:spMkLst>
            <pc:docMk/>
            <pc:sldMk cId="3938021636" sldId="282"/>
            <ac:spMk id="9" creationId="{907EF6B7-1338-4443-8C46-6A318D952DFD}"/>
          </ac:spMkLst>
        </pc:spChg>
        <pc:spChg chg="add">
          <ac:chgData name="Ελεάννα Διονέλλη" userId="100324c24e5f6399" providerId="LiveId" clId="{F5682198-D3DC-40E0-9F89-09563051024B}" dt="2023-05-27T19:26:51.025" v="2063" actId="26606"/>
          <ac:spMkLst>
            <pc:docMk/>
            <pc:sldMk cId="3938021636" sldId="282"/>
            <ac:spMk id="11" creationId="{DAAE4CDD-124C-4DCF-9584-B6033B545DD5}"/>
          </ac:spMkLst>
        </pc:spChg>
        <pc:spChg chg="add">
          <ac:chgData name="Ελεάννα Διονέλλη" userId="100324c24e5f6399" providerId="LiveId" clId="{F5682198-D3DC-40E0-9F89-09563051024B}" dt="2023-05-27T19:26:51.025" v="2063" actId="26606"/>
          <ac:spMkLst>
            <pc:docMk/>
            <pc:sldMk cId="3938021636" sldId="282"/>
            <ac:spMk id="13" creationId="{081E4A58-353D-44AE-B2FC-2A74E2E400F7}"/>
          </ac:spMkLst>
        </pc:spChg>
      </pc:sldChg>
      <pc:sldChg chg="delSp modSp new del mod">
        <pc:chgData name="Ελεάννα Διονέλλη" userId="100324c24e5f6399" providerId="LiveId" clId="{F5682198-D3DC-40E0-9F89-09563051024B}" dt="2023-05-27T19:25:04.992" v="2060" actId="47"/>
        <pc:sldMkLst>
          <pc:docMk/>
          <pc:sldMk cId="1246990369" sldId="283"/>
        </pc:sldMkLst>
        <pc:spChg chg="mod">
          <ac:chgData name="Ελεάννα Διονέλλη" userId="100324c24e5f6399" providerId="LiveId" clId="{F5682198-D3DC-40E0-9F89-09563051024B}" dt="2023-05-27T19:22:44.816" v="2044"/>
          <ac:spMkLst>
            <pc:docMk/>
            <pc:sldMk cId="1246990369" sldId="283"/>
            <ac:spMk id="2" creationId="{82EB8D58-0018-66A0-4170-B2486D87BED5}"/>
          </ac:spMkLst>
        </pc:spChg>
        <pc:spChg chg="del">
          <ac:chgData name="Ελεάννα Διονέλλη" userId="100324c24e5f6399" providerId="LiveId" clId="{F5682198-D3DC-40E0-9F89-09563051024B}" dt="2023-05-27T19:24:21.733" v="2055" actId="478"/>
          <ac:spMkLst>
            <pc:docMk/>
            <pc:sldMk cId="1246990369" sldId="283"/>
            <ac:spMk id="3" creationId="{CD07F208-982B-65B8-BD35-34BAC8E2F18F}"/>
          </ac:spMkLst>
        </pc:spChg>
        <pc:spChg chg="mod">
          <ac:chgData name="Ελεάννα Διονέλλη" userId="100324c24e5f6399" providerId="LiveId" clId="{F5682198-D3DC-40E0-9F89-09563051024B}" dt="2023-05-27T19:23:16.945" v="2052" actId="27636"/>
          <ac:spMkLst>
            <pc:docMk/>
            <pc:sldMk cId="1246990369" sldId="283"/>
            <ac:spMk id="4" creationId="{B04DEFC2-221D-78BD-672E-D734930983FA}"/>
          </ac:spMkLst>
        </pc:spChg>
      </pc:sldChg>
      <pc:sldChg chg="new del">
        <pc:chgData name="Ελεάννα Διονέλλη" userId="100324c24e5f6399" providerId="LiveId" clId="{F5682198-D3DC-40E0-9F89-09563051024B}" dt="2023-05-27T19:22:15.342" v="2042" actId="47"/>
        <pc:sldMkLst>
          <pc:docMk/>
          <pc:sldMk cId="1332868561" sldId="283"/>
        </pc:sldMkLst>
      </pc:sldChg>
      <pc:sldChg chg="addSp modSp new mod modTransition setBg">
        <pc:chgData name="Ελεάννα Διονέλλη" userId="100324c24e5f6399" providerId="LiveId" clId="{F5682198-D3DC-40E0-9F89-09563051024B}" dt="2023-05-27T20:49:37.081" v="2420"/>
        <pc:sldMkLst>
          <pc:docMk/>
          <pc:sldMk cId="2588535609" sldId="284"/>
        </pc:sldMkLst>
        <pc:spChg chg="mod">
          <ac:chgData name="Ελεάννα Διονέλλη" userId="100324c24e5f6399" providerId="LiveId" clId="{F5682198-D3DC-40E0-9F89-09563051024B}" dt="2023-05-27T19:25:46.450" v="2061" actId="26606"/>
          <ac:spMkLst>
            <pc:docMk/>
            <pc:sldMk cId="2588535609" sldId="284"/>
            <ac:spMk id="2" creationId="{952C74CB-261F-7F94-3085-C9A8782AC61E}"/>
          </ac:spMkLst>
        </pc:spChg>
        <pc:spChg chg="mod">
          <ac:chgData name="Ελεάννα Διονέλλη" userId="100324c24e5f6399" providerId="LiveId" clId="{F5682198-D3DC-40E0-9F89-09563051024B}" dt="2023-05-27T19:25:46.450" v="2061" actId="26606"/>
          <ac:spMkLst>
            <pc:docMk/>
            <pc:sldMk cId="2588535609" sldId="284"/>
            <ac:spMk id="3" creationId="{27167F5E-6636-D794-67C2-AEC16AC5FC94}"/>
          </ac:spMkLst>
        </pc:spChg>
        <pc:spChg chg="add">
          <ac:chgData name="Ελεάννα Διονέλλη" userId="100324c24e5f6399" providerId="LiveId" clId="{F5682198-D3DC-40E0-9F89-09563051024B}" dt="2023-05-27T19:25:46.450" v="2061" actId="26606"/>
          <ac:spMkLst>
            <pc:docMk/>
            <pc:sldMk cId="2588535609" sldId="284"/>
            <ac:spMk id="8" creationId="{907EF6B7-1338-4443-8C46-6A318D952DFD}"/>
          </ac:spMkLst>
        </pc:spChg>
        <pc:spChg chg="add">
          <ac:chgData name="Ελεάννα Διονέλλη" userId="100324c24e5f6399" providerId="LiveId" clId="{F5682198-D3DC-40E0-9F89-09563051024B}" dt="2023-05-27T19:25:46.450" v="2061" actId="26606"/>
          <ac:spMkLst>
            <pc:docMk/>
            <pc:sldMk cId="2588535609" sldId="284"/>
            <ac:spMk id="10" creationId="{DAAE4CDD-124C-4DCF-9584-B6033B545DD5}"/>
          </ac:spMkLst>
        </pc:spChg>
        <pc:spChg chg="add">
          <ac:chgData name="Ελεάννα Διονέλλη" userId="100324c24e5f6399" providerId="LiveId" clId="{F5682198-D3DC-40E0-9F89-09563051024B}" dt="2023-05-27T19:25:46.450" v="2061" actId="26606"/>
          <ac:spMkLst>
            <pc:docMk/>
            <pc:sldMk cId="2588535609" sldId="284"/>
            <ac:spMk id="12" creationId="{081E4A58-353D-44AE-B2FC-2A74E2E400F7}"/>
          </ac:spMkLst>
        </pc:spChg>
      </pc:sldChg>
      <pc:sldChg chg="addSp delSp modSp new mod modTransition setBg">
        <pc:chgData name="Ελεάννα Διονέλλη" userId="100324c24e5f6399" providerId="LiveId" clId="{F5682198-D3DC-40E0-9F89-09563051024B}" dt="2023-05-27T20:57:14.640" v="2516" actId="27636"/>
        <pc:sldMkLst>
          <pc:docMk/>
          <pc:sldMk cId="2054358932" sldId="285"/>
        </pc:sldMkLst>
        <pc:spChg chg="mod">
          <ac:chgData name="Ελεάννα Διονέλλη" userId="100324c24e5f6399" providerId="LiveId" clId="{F5682198-D3DC-40E0-9F89-09563051024B}" dt="2023-05-27T20:22:28.428" v="2206" actId="14100"/>
          <ac:spMkLst>
            <pc:docMk/>
            <pc:sldMk cId="2054358932" sldId="285"/>
            <ac:spMk id="2" creationId="{BF3C6342-7EE5-5BA0-68A6-8589C0288B61}"/>
          </ac:spMkLst>
        </pc:spChg>
        <pc:spChg chg="mod">
          <ac:chgData name="Ελεάννα Διονέλλη" userId="100324c24e5f6399" providerId="LiveId" clId="{F5682198-D3DC-40E0-9F89-09563051024B}" dt="2023-05-27T20:57:14.640" v="2516" actId="27636"/>
          <ac:spMkLst>
            <pc:docMk/>
            <pc:sldMk cId="2054358932" sldId="285"/>
            <ac:spMk id="3" creationId="{12ADFA30-B271-A9F6-06BD-A54052B91C5E}"/>
          </ac:spMkLst>
        </pc:spChg>
        <pc:spChg chg="add del">
          <ac:chgData name="Ελεάννα Διονέλλη" userId="100324c24e5f6399" providerId="LiveId" clId="{F5682198-D3DC-40E0-9F89-09563051024B}" dt="2023-05-27T20:21:29.184" v="2189" actId="26606"/>
          <ac:spMkLst>
            <pc:docMk/>
            <pc:sldMk cId="2054358932" sldId="285"/>
            <ac:spMk id="4103" creationId="{04812C46-200A-4DEB-A05E-3ED6C68C2387}"/>
          </ac:spMkLst>
        </pc:spChg>
        <pc:spChg chg="add del">
          <ac:chgData name="Ελεάννα Διονέλλη" userId="100324c24e5f6399" providerId="LiveId" clId="{F5682198-D3DC-40E0-9F89-09563051024B}" dt="2023-05-27T20:21:29.184" v="2189" actId="26606"/>
          <ac:spMkLst>
            <pc:docMk/>
            <pc:sldMk cId="2054358932" sldId="285"/>
            <ac:spMk id="4105" creationId="{D1EA859B-E555-4109-94F3-6700E046E008}"/>
          </ac:spMkLst>
        </pc:spChg>
        <pc:spChg chg="add">
          <ac:chgData name="Ελεάννα Διονέλλη" userId="100324c24e5f6399" providerId="LiveId" clId="{F5682198-D3DC-40E0-9F89-09563051024B}" dt="2023-05-27T20:21:29.184" v="2189" actId="26606"/>
          <ac:spMkLst>
            <pc:docMk/>
            <pc:sldMk cId="2054358932" sldId="285"/>
            <ac:spMk id="4110" creationId="{04812C46-200A-4DEB-A05E-3ED6C68C2387}"/>
          </ac:spMkLst>
        </pc:spChg>
        <pc:spChg chg="add">
          <ac:chgData name="Ελεάννα Διονέλλη" userId="100324c24e5f6399" providerId="LiveId" clId="{F5682198-D3DC-40E0-9F89-09563051024B}" dt="2023-05-27T20:21:29.184" v="2189" actId="26606"/>
          <ac:spMkLst>
            <pc:docMk/>
            <pc:sldMk cId="2054358932" sldId="285"/>
            <ac:spMk id="4112" creationId="{D1EA859B-E555-4109-94F3-6700E046E008}"/>
          </ac:spMkLst>
        </pc:spChg>
        <pc:picChg chg="add mod ord">
          <ac:chgData name="Ελεάννα Διονέλλη" userId="100324c24e5f6399" providerId="LiveId" clId="{F5682198-D3DC-40E0-9F89-09563051024B}" dt="2023-05-27T20:21:50.406" v="2190" actId="1076"/>
          <ac:picMkLst>
            <pc:docMk/>
            <pc:sldMk cId="2054358932" sldId="285"/>
            <ac:picMk id="4098" creationId="{EC058C65-BFC6-7329-5C6F-AC2845B14F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32713-7598-4EEB-92CD-4E038AD78FF5}" type="datetimeFigureOut">
              <a:rPr lang="el-GR" smtClean="0"/>
              <a:t>27/5/2023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410A8-F150-414D-802D-A8D80E230CA1}" type="slidenum">
              <a:rPr lang="el-GR" smtClean="0"/>
              <a:t>‹#›</a:t>
            </a:fld>
            <a:endParaRPr lang="el-GR"/>
          </a:p>
        </p:txBody>
      </p:sp>
    </p:spTree>
    <p:extLst>
      <p:ext uri="{BB962C8B-B14F-4D97-AF65-F5344CB8AC3E}">
        <p14:creationId xmlns:p14="http://schemas.microsoft.com/office/powerpoint/2010/main" val="1171854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52410A8-F150-414D-802D-A8D80E230CA1}" type="slidenum">
              <a:rPr lang="el-GR" smtClean="0"/>
              <a:t>3</a:t>
            </a:fld>
            <a:endParaRPr lang="el-GR"/>
          </a:p>
        </p:txBody>
      </p:sp>
    </p:spTree>
    <p:extLst>
      <p:ext uri="{BB962C8B-B14F-4D97-AF65-F5344CB8AC3E}">
        <p14:creationId xmlns:p14="http://schemas.microsoft.com/office/powerpoint/2010/main" val="235440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D3D9C2-5B47-6879-F927-91050899C86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AF1CA7D-A78C-565B-7C0E-765FAF87F3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C880936-C9D5-B94B-7C1F-81BCA2BBBF26}"/>
              </a:ext>
            </a:extLst>
          </p:cNvPr>
          <p:cNvSpPr>
            <a:spLocks noGrp="1"/>
          </p:cNvSpPr>
          <p:nvPr>
            <p:ph type="dt" sz="half" idx="10"/>
          </p:nvPr>
        </p:nvSpPr>
        <p:spPr/>
        <p:txBody>
          <a:bodyPr/>
          <a:lstStyle/>
          <a:p>
            <a:fld id="{A0626DF7-FEFA-472A-A98E-DB90E4978292}" type="datetimeFigureOut">
              <a:rPr lang="el-GR" smtClean="0"/>
              <a:t>27/5/2023</a:t>
            </a:fld>
            <a:endParaRPr lang="el-GR"/>
          </a:p>
        </p:txBody>
      </p:sp>
      <p:sp>
        <p:nvSpPr>
          <p:cNvPr id="5" name="Θέση υποσέλιδου 4">
            <a:extLst>
              <a:ext uri="{FF2B5EF4-FFF2-40B4-BE49-F238E27FC236}">
                <a16:creationId xmlns:a16="http://schemas.microsoft.com/office/drawing/2014/main" id="{04CC3121-164C-EE01-148C-FAC77B66F9B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642457E-5BDE-2324-5C4C-36120EF06661}"/>
              </a:ext>
            </a:extLst>
          </p:cNvPr>
          <p:cNvSpPr>
            <a:spLocks noGrp="1"/>
          </p:cNvSpPr>
          <p:nvPr>
            <p:ph type="sldNum" sz="quarter" idx="12"/>
          </p:nvPr>
        </p:nvSpPr>
        <p:spPr/>
        <p:txBody>
          <a:bodyPr/>
          <a:lstStyle/>
          <a:p>
            <a:fld id="{411A822D-D90E-4510-B623-080A5E15F030}" type="slidenum">
              <a:rPr lang="el-GR" smtClean="0"/>
              <a:t>‹#›</a:t>
            </a:fld>
            <a:endParaRPr lang="el-GR"/>
          </a:p>
        </p:txBody>
      </p:sp>
    </p:spTree>
    <p:extLst>
      <p:ext uri="{BB962C8B-B14F-4D97-AF65-F5344CB8AC3E}">
        <p14:creationId xmlns:p14="http://schemas.microsoft.com/office/powerpoint/2010/main" val="428637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2FFFE4-63B0-8FE1-A41A-6F3E504577F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12242A5-D555-5800-BCD4-6EA8B4B1AAD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628DF78-F289-0195-0D8C-0B7F84A90D31}"/>
              </a:ext>
            </a:extLst>
          </p:cNvPr>
          <p:cNvSpPr>
            <a:spLocks noGrp="1"/>
          </p:cNvSpPr>
          <p:nvPr>
            <p:ph type="dt" sz="half" idx="10"/>
          </p:nvPr>
        </p:nvSpPr>
        <p:spPr/>
        <p:txBody>
          <a:bodyPr/>
          <a:lstStyle/>
          <a:p>
            <a:fld id="{A0626DF7-FEFA-472A-A98E-DB90E4978292}" type="datetimeFigureOut">
              <a:rPr lang="el-GR" smtClean="0"/>
              <a:t>27/5/2023</a:t>
            </a:fld>
            <a:endParaRPr lang="el-GR"/>
          </a:p>
        </p:txBody>
      </p:sp>
      <p:sp>
        <p:nvSpPr>
          <p:cNvPr id="5" name="Θέση υποσέλιδου 4">
            <a:extLst>
              <a:ext uri="{FF2B5EF4-FFF2-40B4-BE49-F238E27FC236}">
                <a16:creationId xmlns:a16="http://schemas.microsoft.com/office/drawing/2014/main" id="{E5067592-9BA6-3DAF-4D36-CCBD62558CD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7A06CD9-AE3C-5823-89E1-C87C7DB4441A}"/>
              </a:ext>
            </a:extLst>
          </p:cNvPr>
          <p:cNvSpPr>
            <a:spLocks noGrp="1"/>
          </p:cNvSpPr>
          <p:nvPr>
            <p:ph type="sldNum" sz="quarter" idx="12"/>
          </p:nvPr>
        </p:nvSpPr>
        <p:spPr/>
        <p:txBody>
          <a:bodyPr/>
          <a:lstStyle/>
          <a:p>
            <a:fld id="{411A822D-D90E-4510-B623-080A5E15F030}" type="slidenum">
              <a:rPr lang="el-GR" smtClean="0"/>
              <a:t>‹#›</a:t>
            </a:fld>
            <a:endParaRPr lang="el-GR"/>
          </a:p>
        </p:txBody>
      </p:sp>
    </p:spTree>
    <p:extLst>
      <p:ext uri="{BB962C8B-B14F-4D97-AF65-F5344CB8AC3E}">
        <p14:creationId xmlns:p14="http://schemas.microsoft.com/office/powerpoint/2010/main" val="106871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C40DDD3-8895-4F4C-5D54-D3D441D4674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5C246FC-B2F2-3898-814D-8F68D2E178B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5CF8194-6A20-9E6A-3D63-56072234084C}"/>
              </a:ext>
            </a:extLst>
          </p:cNvPr>
          <p:cNvSpPr>
            <a:spLocks noGrp="1"/>
          </p:cNvSpPr>
          <p:nvPr>
            <p:ph type="dt" sz="half" idx="10"/>
          </p:nvPr>
        </p:nvSpPr>
        <p:spPr/>
        <p:txBody>
          <a:bodyPr/>
          <a:lstStyle/>
          <a:p>
            <a:fld id="{A0626DF7-FEFA-472A-A98E-DB90E4978292}" type="datetimeFigureOut">
              <a:rPr lang="el-GR" smtClean="0"/>
              <a:t>27/5/2023</a:t>
            </a:fld>
            <a:endParaRPr lang="el-GR"/>
          </a:p>
        </p:txBody>
      </p:sp>
      <p:sp>
        <p:nvSpPr>
          <p:cNvPr id="5" name="Θέση υποσέλιδου 4">
            <a:extLst>
              <a:ext uri="{FF2B5EF4-FFF2-40B4-BE49-F238E27FC236}">
                <a16:creationId xmlns:a16="http://schemas.microsoft.com/office/drawing/2014/main" id="{5B17FD4D-795F-145D-D792-4E3AB1A33F8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E870F1C-B135-2761-35E7-7073B8BBDEE6}"/>
              </a:ext>
            </a:extLst>
          </p:cNvPr>
          <p:cNvSpPr>
            <a:spLocks noGrp="1"/>
          </p:cNvSpPr>
          <p:nvPr>
            <p:ph type="sldNum" sz="quarter" idx="12"/>
          </p:nvPr>
        </p:nvSpPr>
        <p:spPr/>
        <p:txBody>
          <a:bodyPr/>
          <a:lstStyle/>
          <a:p>
            <a:fld id="{411A822D-D90E-4510-B623-080A5E15F030}" type="slidenum">
              <a:rPr lang="el-GR" smtClean="0"/>
              <a:t>‹#›</a:t>
            </a:fld>
            <a:endParaRPr lang="el-GR"/>
          </a:p>
        </p:txBody>
      </p:sp>
    </p:spTree>
    <p:extLst>
      <p:ext uri="{BB962C8B-B14F-4D97-AF65-F5344CB8AC3E}">
        <p14:creationId xmlns:p14="http://schemas.microsoft.com/office/powerpoint/2010/main" val="394097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CFC2B7-CAE1-49A5-E870-7F57B04E6DC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08E3615-39CC-FA4C-DA10-0830E9B507A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7B686F5-FCED-C550-6688-27A262EAD98F}"/>
              </a:ext>
            </a:extLst>
          </p:cNvPr>
          <p:cNvSpPr>
            <a:spLocks noGrp="1"/>
          </p:cNvSpPr>
          <p:nvPr>
            <p:ph type="dt" sz="half" idx="10"/>
          </p:nvPr>
        </p:nvSpPr>
        <p:spPr/>
        <p:txBody>
          <a:bodyPr/>
          <a:lstStyle/>
          <a:p>
            <a:fld id="{A0626DF7-FEFA-472A-A98E-DB90E4978292}" type="datetimeFigureOut">
              <a:rPr lang="el-GR" smtClean="0"/>
              <a:t>27/5/2023</a:t>
            </a:fld>
            <a:endParaRPr lang="el-GR"/>
          </a:p>
        </p:txBody>
      </p:sp>
      <p:sp>
        <p:nvSpPr>
          <p:cNvPr id="5" name="Θέση υποσέλιδου 4">
            <a:extLst>
              <a:ext uri="{FF2B5EF4-FFF2-40B4-BE49-F238E27FC236}">
                <a16:creationId xmlns:a16="http://schemas.microsoft.com/office/drawing/2014/main" id="{D9087772-7528-F821-BBFE-77B80118C0F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729BEA4-7123-CD44-38E5-4E8BB68FF053}"/>
              </a:ext>
            </a:extLst>
          </p:cNvPr>
          <p:cNvSpPr>
            <a:spLocks noGrp="1"/>
          </p:cNvSpPr>
          <p:nvPr>
            <p:ph type="sldNum" sz="quarter" idx="12"/>
          </p:nvPr>
        </p:nvSpPr>
        <p:spPr/>
        <p:txBody>
          <a:bodyPr/>
          <a:lstStyle/>
          <a:p>
            <a:fld id="{411A822D-D90E-4510-B623-080A5E15F030}" type="slidenum">
              <a:rPr lang="el-GR" smtClean="0"/>
              <a:t>‹#›</a:t>
            </a:fld>
            <a:endParaRPr lang="el-GR"/>
          </a:p>
        </p:txBody>
      </p:sp>
    </p:spTree>
    <p:extLst>
      <p:ext uri="{BB962C8B-B14F-4D97-AF65-F5344CB8AC3E}">
        <p14:creationId xmlns:p14="http://schemas.microsoft.com/office/powerpoint/2010/main" val="248243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9D321E-5994-BDA4-B48E-099FEBA5B84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93A4CB5-628B-2F7A-5760-DA3A691D0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956E5A8-BAF0-B303-204C-A24B09DF8B99}"/>
              </a:ext>
            </a:extLst>
          </p:cNvPr>
          <p:cNvSpPr>
            <a:spLocks noGrp="1"/>
          </p:cNvSpPr>
          <p:nvPr>
            <p:ph type="dt" sz="half" idx="10"/>
          </p:nvPr>
        </p:nvSpPr>
        <p:spPr/>
        <p:txBody>
          <a:bodyPr/>
          <a:lstStyle/>
          <a:p>
            <a:fld id="{A0626DF7-FEFA-472A-A98E-DB90E4978292}" type="datetimeFigureOut">
              <a:rPr lang="el-GR" smtClean="0"/>
              <a:t>27/5/2023</a:t>
            </a:fld>
            <a:endParaRPr lang="el-GR"/>
          </a:p>
        </p:txBody>
      </p:sp>
      <p:sp>
        <p:nvSpPr>
          <p:cNvPr id="5" name="Θέση υποσέλιδου 4">
            <a:extLst>
              <a:ext uri="{FF2B5EF4-FFF2-40B4-BE49-F238E27FC236}">
                <a16:creationId xmlns:a16="http://schemas.microsoft.com/office/drawing/2014/main" id="{A6D4F45C-C587-19D1-3110-CF1AE10AA66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5D13910-2010-1DEA-2259-2CDB9B916833}"/>
              </a:ext>
            </a:extLst>
          </p:cNvPr>
          <p:cNvSpPr>
            <a:spLocks noGrp="1"/>
          </p:cNvSpPr>
          <p:nvPr>
            <p:ph type="sldNum" sz="quarter" idx="12"/>
          </p:nvPr>
        </p:nvSpPr>
        <p:spPr/>
        <p:txBody>
          <a:bodyPr/>
          <a:lstStyle/>
          <a:p>
            <a:fld id="{411A822D-D90E-4510-B623-080A5E15F030}" type="slidenum">
              <a:rPr lang="el-GR" smtClean="0"/>
              <a:t>‹#›</a:t>
            </a:fld>
            <a:endParaRPr lang="el-GR"/>
          </a:p>
        </p:txBody>
      </p:sp>
    </p:spTree>
    <p:extLst>
      <p:ext uri="{BB962C8B-B14F-4D97-AF65-F5344CB8AC3E}">
        <p14:creationId xmlns:p14="http://schemas.microsoft.com/office/powerpoint/2010/main" val="315960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0E2C0B-F23C-4819-4437-DD9F2EEF44B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A0E35CB-A114-95E3-5E40-E2273EA0956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97A6656-7040-F701-640E-A39DECE16F8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FE67199-4F95-4244-F31F-3A849435C760}"/>
              </a:ext>
            </a:extLst>
          </p:cNvPr>
          <p:cNvSpPr>
            <a:spLocks noGrp="1"/>
          </p:cNvSpPr>
          <p:nvPr>
            <p:ph type="dt" sz="half" idx="10"/>
          </p:nvPr>
        </p:nvSpPr>
        <p:spPr/>
        <p:txBody>
          <a:bodyPr/>
          <a:lstStyle/>
          <a:p>
            <a:fld id="{A0626DF7-FEFA-472A-A98E-DB90E4978292}" type="datetimeFigureOut">
              <a:rPr lang="el-GR" smtClean="0"/>
              <a:t>27/5/2023</a:t>
            </a:fld>
            <a:endParaRPr lang="el-GR"/>
          </a:p>
        </p:txBody>
      </p:sp>
      <p:sp>
        <p:nvSpPr>
          <p:cNvPr id="6" name="Θέση υποσέλιδου 5">
            <a:extLst>
              <a:ext uri="{FF2B5EF4-FFF2-40B4-BE49-F238E27FC236}">
                <a16:creationId xmlns:a16="http://schemas.microsoft.com/office/drawing/2014/main" id="{8D026844-169F-6DC1-D9C9-BA8BB7C87DA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8C6B14A-74A0-4C64-6E3E-61EC361071A6}"/>
              </a:ext>
            </a:extLst>
          </p:cNvPr>
          <p:cNvSpPr>
            <a:spLocks noGrp="1"/>
          </p:cNvSpPr>
          <p:nvPr>
            <p:ph type="sldNum" sz="quarter" idx="12"/>
          </p:nvPr>
        </p:nvSpPr>
        <p:spPr/>
        <p:txBody>
          <a:bodyPr/>
          <a:lstStyle/>
          <a:p>
            <a:fld id="{411A822D-D90E-4510-B623-080A5E15F030}" type="slidenum">
              <a:rPr lang="el-GR" smtClean="0"/>
              <a:t>‹#›</a:t>
            </a:fld>
            <a:endParaRPr lang="el-GR"/>
          </a:p>
        </p:txBody>
      </p:sp>
    </p:spTree>
    <p:extLst>
      <p:ext uri="{BB962C8B-B14F-4D97-AF65-F5344CB8AC3E}">
        <p14:creationId xmlns:p14="http://schemas.microsoft.com/office/powerpoint/2010/main" val="167872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AA7AC4-F47B-89CC-27F5-1EE0256048E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95EB84E-1900-D40F-F9CA-B05597991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5D07A0B-056B-A736-7128-85BB8D011DF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517890A-78EA-8C9F-E3FC-E3D46E0B2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D6ADE0B-1EBE-78C1-637B-B2637F21EB2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1B88FB1-6262-A0AA-BF02-95EF737AA8DD}"/>
              </a:ext>
            </a:extLst>
          </p:cNvPr>
          <p:cNvSpPr>
            <a:spLocks noGrp="1"/>
          </p:cNvSpPr>
          <p:nvPr>
            <p:ph type="dt" sz="half" idx="10"/>
          </p:nvPr>
        </p:nvSpPr>
        <p:spPr/>
        <p:txBody>
          <a:bodyPr/>
          <a:lstStyle/>
          <a:p>
            <a:fld id="{A0626DF7-FEFA-472A-A98E-DB90E4978292}" type="datetimeFigureOut">
              <a:rPr lang="el-GR" smtClean="0"/>
              <a:t>27/5/2023</a:t>
            </a:fld>
            <a:endParaRPr lang="el-GR"/>
          </a:p>
        </p:txBody>
      </p:sp>
      <p:sp>
        <p:nvSpPr>
          <p:cNvPr id="8" name="Θέση υποσέλιδου 7">
            <a:extLst>
              <a:ext uri="{FF2B5EF4-FFF2-40B4-BE49-F238E27FC236}">
                <a16:creationId xmlns:a16="http://schemas.microsoft.com/office/drawing/2014/main" id="{D2121346-2C18-807C-1177-01B0045CD53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52BD172-2876-01E1-9138-8D59E6D94FBD}"/>
              </a:ext>
            </a:extLst>
          </p:cNvPr>
          <p:cNvSpPr>
            <a:spLocks noGrp="1"/>
          </p:cNvSpPr>
          <p:nvPr>
            <p:ph type="sldNum" sz="quarter" idx="12"/>
          </p:nvPr>
        </p:nvSpPr>
        <p:spPr/>
        <p:txBody>
          <a:bodyPr/>
          <a:lstStyle/>
          <a:p>
            <a:fld id="{411A822D-D90E-4510-B623-080A5E15F030}" type="slidenum">
              <a:rPr lang="el-GR" smtClean="0"/>
              <a:t>‹#›</a:t>
            </a:fld>
            <a:endParaRPr lang="el-GR"/>
          </a:p>
        </p:txBody>
      </p:sp>
    </p:spTree>
    <p:extLst>
      <p:ext uri="{BB962C8B-B14F-4D97-AF65-F5344CB8AC3E}">
        <p14:creationId xmlns:p14="http://schemas.microsoft.com/office/powerpoint/2010/main" val="248516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EBC2F0-1B04-BA79-67D8-EB6680AF433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E9A55C3-4CE9-2442-6748-8804B5FCDFC3}"/>
              </a:ext>
            </a:extLst>
          </p:cNvPr>
          <p:cNvSpPr>
            <a:spLocks noGrp="1"/>
          </p:cNvSpPr>
          <p:nvPr>
            <p:ph type="dt" sz="half" idx="10"/>
          </p:nvPr>
        </p:nvSpPr>
        <p:spPr/>
        <p:txBody>
          <a:bodyPr/>
          <a:lstStyle/>
          <a:p>
            <a:fld id="{A0626DF7-FEFA-472A-A98E-DB90E4978292}" type="datetimeFigureOut">
              <a:rPr lang="el-GR" smtClean="0"/>
              <a:t>27/5/2023</a:t>
            </a:fld>
            <a:endParaRPr lang="el-GR"/>
          </a:p>
        </p:txBody>
      </p:sp>
      <p:sp>
        <p:nvSpPr>
          <p:cNvPr id="4" name="Θέση υποσέλιδου 3">
            <a:extLst>
              <a:ext uri="{FF2B5EF4-FFF2-40B4-BE49-F238E27FC236}">
                <a16:creationId xmlns:a16="http://schemas.microsoft.com/office/drawing/2014/main" id="{6D9F4DE4-306E-D46B-A583-1E47EEEEE91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BA875AA-6E60-F152-F6DD-57005C25149F}"/>
              </a:ext>
            </a:extLst>
          </p:cNvPr>
          <p:cNvSpPr>
            <a:spLocks noGrp="1"/>
          </p:cNvSpPr>
          <p:nvPr>
            <p:ph type="sldNum" sz="quarter" idx="12"/>
          </p:nvPr>
        </p:nvSpPr>
        <p:spPr/>
        <p:txBody>
          <a:bodyPr/>
          <a:lstStyle/>
          <a:p>
            <a:fld id="{411A822D-D90E-4510-B623-080A5E15F030}" type="slidenum">
              <a:rPr lang="el-GR" smtClean="0"/>
              <a:t>‹#›</a:t>
            </a:fld>
            <a:endParaRPr lang="el-GR"/>
          </a:p>
        </p:txBody>
      </p:sp>
    </p:spTree>
    <p:extLst>
      <p:ext uri="{BB962C8B-B14F-4D97-AF65-F5344CB8AC3E}">
        <p14:creationId xmlns:p14="http://schemas.microsoft.com/office/powerpoint/2010/main" val="189166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B6E3748-C24C-EC93-4425-1B47243E808E}"/>
              </a:ext>
            </a:extLst>
          </p:cNvPr>
          <p:cNvSpPr>
            <a:spLocks noGrp="1"/>
          </p:cNvSpPr>
          <p:nvPr>
            <p:ph type="dt" sz="half" idx="10"/>
          </p:nvPr>
        </p:nvSpPr>
        <p:spPr/>
        <p:txBody>
          <a:bodyPr/>
          <a:lstStyle/>
          <a:p>
            <a:fld id="{A0626DF7-FEFA-472A-A98E-DB90E4978292}" type="datetimeFigureOut">
              <a:rPr lang="el-GR" smtClean="0"/>
              <a:t>27/5/2023</a:t>
            </a:fld>
            <a:endParaRPr lang="el-GR"/>
          </a:p>
        </p:txBody>
      </p:sp>
      <p:sp>
        <p:nvSpPr>
          <p:cNvPr id="3" name="Θέση υποσέλιδου 2">
            <a:extLst>
              <a:ext uri="{FF2B5EF4-FFF2-40B4-BE49-F238E27FC236}">
                <a16:creationId xmlns:a16="http://schemas.microsoft.com/office/drawing/2014/main" id="{EB3BFCFB-8926-F851-1F08-FFD6BC0BEC2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5D8EF1B-A490-043F-6AD8-262C341D2546}"/>
              </a:ext>
            </a:extLst>
          </p:cNvPr>
          <p:cNvSpPr>
            <a:spLocks noGrp="1"/>
          </p:cNvSpPr>
          <p:nvPr>
            <p:ph type="sldNum" sz="quarter" idx="12"/>
          </p:nvPr>
        </p:nvSpPr>
        <p:spPr/>
        <p:txBody>
          <a:bodyPr/>
          <a:lstStyle/>
          <a:p>
            <a:fld id="{411A822D-D90E-4510-B623-080A5E15F030}" type="slidenum">
              <a:rPr lang="el-GR" smtClean="0"/>
              <a:t>‹#›</a:t>
            </a:fld>
            <a:endParaRPr lang="el-GR"/>
          </a:p>
        </p:txBody>
      </p:sp>
    </p:spTree>
    <p:extLst>
      <p:ext uri="{BB962C8B-B14F-4D97-AF65-F5344CB8AC3E}">
        <p14:creationId xmlns:p14="http://schemas.microsoft.com/office/powerpoint/2010/main" val="237797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2261B1-C1EA-C544-4EB6-49FAA74C473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7033866-6EB6-4A11-274D-669939EA5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8FBF06A-4B29-FD64-6B6B-3992630AE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7BFB985-0D33-87DA-5202-5AB3FD05332A}"/>
              </a:ext>
            </a:extLst>
          </p:cNvPr>
          <p:cNvSpPr>
            <a:spLocks noGrp="1"/>
          </p:cNvSpPr>
          <p:nvPr>
            <p:ph type="dt" sz="half" idx="10"/>
          </p:nvPr>
        </p:nvSpPr>
        <p:spPr/>
        <p:txBody>
          <a:bodyPr/>
          <a:lstStyle/>
          <a:p>
            <a:fld id="{A0626DF7-FEFA-472A-A98E-DB90E4978292}" type="datetimeFigureOut">
              <a:rPr lang="el-GR" smtClean="0"/>
              <a:t>27/5/2023</a:t>
            </a:fld>
            <a:endParaRPr lang="el-GR"/>
          </a:p>
        </p:txBody>
      </p:sp>
      <p:sp>
        <p:nvSpPr>
          <p:cNvPr id="6" name="Θέση υποσέλιδου 5">
            <a:extLst>
              <a:ext uri="{FF2B5EF4-FFF2-40B4-BE49-F238E27FC236}">
                <a16:creationId xmlns:a16="http://schemas.microsoft.com/office/drawing/2014/main" id="{5B39F25C-C909-B3AA-83EF-2A565F54A5B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ED55FE2-A5F5-CE3F-3FF2-00A1C4C14DEE}"/>
              </a:ext>
            </a:extLst>
          </p:cNvPr>
          <p:cNvSpPr>
            <a:spLocks noGrp="1"/>
          </p:cNvSpPr>
          <p:nvPr>
            <p:ph type="sldNum" sz="quarter" idx="12"/>
          </p:nvPr>
        </p:nvSpPr>
        <p:spPr/>
        <p:txBody>
          <a:bodyPr/>
          <a:lstStyle/>
          <a:p>
            <a:fld id="{411A822D-D90E-4510-B623-080A5E15F030}" type="slidenum">
              <a:rPr lang="el-GR" smtClean="0"/>
              <a:t>‹#›</a:t>
            </a:fld>
            <a:endParaRPr lang="el-GR"/>
          </a:p>
        </p:txBody>
      </p:sp>
    </p:spTree>
    <p:extLst>
      <p:ext uri="{BB962C8B-B14F-4D97-AF65-F5344CB8AC3E}">
        <p14:creationId xmlns:p14="http://schemas.microsoft.com/office/powerpoint/2010/main" val="376123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03200F-9EC9-3495-8B8E-57E24AE870A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B7374B6-353D-7023-E3CD-8B5A277BB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8251073-83CA-3E13-CE66-99C35C80E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4F7D52-0D39-C1B0-38CB-DBDEC61C6F92}"/>
              </a:ext>
            </a:extLst>
          </p:cNvPr>
          <p:cNvSpPr>
            <a:spLocks noGrp="1"/>
          </p:cNvSpPr>
          <p:nvPr>
            <p:ph type="dt" sz="half" idx="10"/>
          </p:nvPr>
        </p:nvSpPr>
        <p:spPr/>
        <p:txBody>
          <a:bodyPr/>
          <a:lstStyle/>
          <a:p>
            <a:fld id="{A0626DF7-FEFA-472A-A98E-DB90E4978292}" type="datetimeFigureOut">
              <a:rPr lang="el-GR" smtClean="0"/>
              <a:t>27/5/2023</a:t>
            </a:fld>
            <a:endParaRPr lang="el-GR"/>
          </a:p>
        </p:txBody>
      </p:sp>
      <p:sp>
        <p:nvSpPr>
          <p:cNvPr id="6" name="Θέση υποσέλιδου 5">
            <a:extLst>
              <a:ext uri="{FF2B5EF4-FFF2-40B4-BE49-F238E27FC236}">
                <a16:creationId xmlns:a16="http://schemas.microsoft.com/office/drawing/2014/main" id="{903BAB80-7CF1-826A-BFCA-A3BD3961138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737519F-A318-2979-44B7-0C9AE00D37A5}"/>
              </a:ext>
            </a:extLst>
          </p:cNvPr>
          <p:cNvSpPr>
            <a:spLocks noGrp="1"/>
          </p:cNvSpPr>
          <p:nvPr>
            <p:ph type="sldNum" sz="quarter" idx="12"/>
          </p:nvPr>
        </p:nvSpPr>
        <p:spPr/>
        <p:txBody>
          <a:bodyPr/>
          <a:lstStyle/>
          <a:p>
            <a:fld id="{411A822D-D90E-4510-B623-080A5E15F030}" type="slidenum">
              <a:rPr lang="el-GR" smtClean="0"/>
              <a:t>‹#›</a:t>
            </a:fld>
            <a:endParaRPr lang="el-GR"/>
          </a:p>
        </p:txBody>
      </p:sp>
    </p:spTree>
    <p:extLst>
      <p:ext uri="{BB962C8B-B14F-4D97-AF65-F5344CB8AC3E}">
        <p14:creationId xmlns:p14="http://schemas.microsoft.com/office/powerpoint/2010/main" val="238097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8DF177E-7D89-F868-C3E7-DA52244EDE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8A80C88-6823-BDD7-F99B-BD29F93BEA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F0031EA-D6B7-6CA3-D6E6-7ACA352B1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26DF7-FEFA-472A-A98E-DB90E4978292}" type="datetimeFigureOut">
              <a:rPr lang="el-GR" smtClean="0"/>
              <a:t>27/5/2023</a:t>
            </a:fld>
            <a:endParaRPr lang="el-GR"/>
          </a:p>
        </p:txBody>
      </p:sp>
      <p:sp>
        <p:nvSpPr>
          <p:cNvPr id="5" name="Θέση υποσέλιδου 4">
            <a:extLst>
              <a:ext uri="{FF2B5EF4-FFF2-40B4-BE49-F238E27FC236}">
                <a16:creationId xmlns:a16="http://schemas.microsoft.com/office/drawing/2014/main" id="{96A79F12-E5BE-2D0B-0F4A-571CAF37D0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1EBEC0B-D02E-5833-2D7E-B0A7FB0392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A822D-D90E-4510-B623-080A5E15F030}" type="slidenum">
              <a:rPr lang="el-GR" smtClean="0"/>
              <a:t>‹#›</a:t>
            </a:fld>
            <a:endParaRPr lang="el-GR"/>
          </a:p>
        </p:txBody>
      </p:sp>
    </p:spTree>
    <p:extLst>
      <p:ext uri="{BB962C8B-B14F-4D97-AF65-F5344CB8AC3E}">
        <p14:creationId xmlns:p14="http://schemas.microsoft.com/office/powerpoint/2010/main" val="366778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descr="Εικόνα που περιέχει χάρτης&#10;&#10;Περιγραφή που δημιουργήθηκε αυτόματα">
            <a:extLst>
              <a:ext uri="{FF2B5EF4-FFF2-40B4-BE49-F238E27FC236}">
                <a16:creationId xmlns:a16="http://schemas.microsoft.com/office/drawing/2014/main" id="{B4447F63-C517-D310-7EE4-525AA69DB9B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6045"/>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4DE8CDCF-21E9-FF8B-AFAA-FB555A9985F7}"/>
              </a:ext>
            </a:extLst>
          </p:cNvPr>
          <p:cNvSpPr>
            <a:spLocks noGrp="1"/>
          </p:cNvSpPr>
          <p:nvPr>
            <p:ph type="ctrTitle"/>
          </p:nvPr>
        </p:nvSpPr>
        <p:spPr>
          <a:xfrm>
            <a:off x="1524000" y="1122362"/>
            <a:ext cx="9144000" cy="2900518"/>
          </a:xfrm>
        </p:spPr>
        <p:txBody>
          <a:bodyPr>
            <a:normAutofit/>
          </a:bodyPr>
          <a:lstStyle/>
          <a:p>
            <a:r>
              <a:rPr lang="el-GR">
                <a:solidFill>
                  <a:srgbClr val="FFFFFF"/>
                </a:solidFill>
              </a:rPr>
              <a:t>ΠΟΛΥΠΟΛΙΤΙΣΜΙΚΟΤΗΤΑ</a:t>
            </a:r>
          </a:p>
        </p:txBody>
      </p:sp>
      <p:sp>
        <p:nvSpPr>
          <p:cNvPr id="3" name="Υπότιτλος 2">
            <a:extLst>
              <a:ext uri="{FF2B5EF4-FFF2-40B4-BE49-F238E27FC236}">
                <a16:creationId xmlns:a16="http://schemas.microsoft.com/office/drawing/2014/main" id="{38DB8073-9F55-B72C-846F-4ADE71279D48}"/>
              </a:ext>
            </a:extLst>
          </p:cNvPr>
          <p:cNvSpPr>
            <a:spLocks noGrp="1"/>
          </p:cNvSpPr>
          <p:nvPr>
            <p:ph type="subTitle" idx="1"/>
          </p:nvPr>
        </p:nvSpPr>
        <p:spPr>
          <a:xfrm>
            <a:off x="1524000" y="4159404"/>
            <a:ext cx="9144000" cy="1098395"/>
          </a:xfrm>
        </p:spPr>
        <p:txBody>
          <a:bodyPr>
            <a:normAutofit/>
          </a:bodyPr>
          <a:lstStyle/>
          <a:p>
            <a:r>
              <a:rPr lang="el-GR">
                <a:solidFill>
                  <a:srgbClr val="FFFFFF"/>
                </a:solidFill>
                <a:latin typeface="+mj-lt"/>
              </a:rPr>
              <a:t>ΕΘΙΜΑ ΑΠΟ ΔΙΑΦΟΡΕΣ ΧΩΡΕΣ ΤΟΥ ΚΟΣΜΟΥ</a:t>
            </a:r>
          </a:p>
        </p:txBody>
      </p:sp>
    </p:spTree>
    <p:extLst>
      <p:ext uri="{BB962C8B-B14F-4D97-AF65-F5344CB8AC3E}">
        <p14:creationId xmlns:p14="http://schemas.microsoft.com/office/powerpoint/2010/main" val="1955359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9" name="Rectangle 5133">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D35B2EE-2D11-0866-3A45-0E90E0379BD5}"/>
              </a:ext>
            </a:extLst>
          </p:cNvPr>
          <p:cNvSpPr>
            <a:spLocks noGrp="1"/>
          </p:cNvSpPr>
          <p:nvPr>
            <p:ph type="title"/>
          </p:nvPr>
        </p:nvSpPr>
        <p:spPr>
          <a:xfrm>
            <a:off x="1577070" y="381000"/>
            <a:ext cx="3419856" cy="2003057"/>
          </a:xfrm>
        </p:spPr>
        <p:txBody>
          <a:bodyPr anchor="ctr">
            <a:normAutofit/>
          </a:bodyPr>
          <a:lstStyle/>
          <a:p>
            <a:r>
              <a:rPr lang="el-GR" sz="4800" dirty="0"/>
              <a:t>Ρωσία </a:t>
            </a:r>
          </a:p>
        </p:txBody>
      </p:sp>
      <p:sp>
        <p:nvSpPr>
          <p:cNvPr id="5140" name="sketch line">
            <a:extLst>
              <a:ext uri="{FF2B5EF4-FFF2-40B4-BE49-F238E27FC236}">
                <a16:creationId xmlns:a16="http://schemas.microsoft.com/office/drawing/2014/main" id="{5D50C310-510F-45B8-81D2-BE905D5C6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12EA27E-D5A0-C97E-B98B-3F08C26B9625}"/>
              </a:ext>
            </a:extLst>
          </p:cNvPr>
          <p:cNvSpPr>
            <a:spLocks noGrp="1"/>
          </p:cNvSpPr>
          <p:nvPr>
            <p:ph idx="1"/>
          </p:nvPr>
        </p:nvSpPr>
        <p:spPr>
          <a:xfrm>
            <a:off x="5637007" y="381000"/>
            <a:ext cx="5911864" cy="2003057"/>
          </a:xfrm>
        </p:spPr>
        <p:txBody>
          <a:bodyPr anchor="ctr">
            <a:normAutofit fontScale="92500" lnSpcReduction="20000"/>
          </a:bodyPr>
          <a:lstStyle/>
          <a:p>
            <a:pPr marL="0" indent="0">
              <a:buNone/>
            </a:pPr>
            <a:endParaRPr lang="el-GR" sz="2000" dirty="0"/>
          </a:p>
          <a:p>
            <a:pPr marL="0" indent="0">
              <a:buNone/>
            </a:pPr>
            <a:r>
              <a:rPr lang="el-GR" sz="3000" dirty="0"/>
              <a:t>Έθιμα:</a:t>
            </a:r>
          </a:p>
          <a:p>
            <a:r>
              <a:rPr lang="el-GR" sz="3000" dirty="0"/>
              <a:t>Καρβέλι γάμου</a:t>
            </a:r>
          </a:p>
          <a:p>
            <a:r>
              <a:rPr lang="el-GR" sz="3000" dirty="0"/>
              <a:t>Πετσέτα</a:t>
            </a:r>
            <a:r>
              <a:rPr lang="en-US" sz="3000" dirty="0"/>
              <a:t>  (</a:t>
            </a:r>
            <a:r>
              <a:rPr lang="en-US" sz="3000" dirty="0" err="1"/>
              <a:t>rshnyk</a:t>
            </a:r>
            <a:r>
              <a:rPr lang="en-US" sz="3000" dirty="0"/>
              <a:t>)</a:t>
            </a:r>
            <a:endParaRPr lang="el-GR" sz="3000" dirty="0"/>
          </a:p>
          <a:p>
            <a:r>
              <a:rPr lang="en-US" sz="3000" dirty="0"/>
              <a:t>Maslenitsa</a:t>
            </a:r>
            <a:endParaRPr lang="el-GR" sz="3000" dirty="0"/>
          </a:p>
          <a:p>
            <a:pPr marL="0" indent="0">
              <a:buNone/>
            </a:pPr>
            <a:endParaRPr lang="el-GR" sz="2000" dirty="0"/>
          </a:p>
        </p:txBody>
      </p:sp>
      <p:pic>
        <p:nvPicPr>
          <p:cNvPr id="5124" name="Picture 4" descr="Τα 10 διάσημα αξιοθέατα της Μόσχας - altitude.gr">
            <a:extLst>
              <a:ext uri="{FF2B5EF4-FFF2-40B4-BE49-F238E27FC236}">
                <a16:creationId xmlns:a16="http://schemas.microsoft.com/office/drawing/2014/main" id="{38EDBC17-6C11-52FE-40B0-070A061074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00" r="3548" b="-1"/>
          <a:stretch/>
        </p:blipFill>
        <p:spPr bwMode="auto">
          <a:xfrm>
            <a:off x="6092960" y="2671219"/>
            <a:ext cx="6095992" cy="4189309"/>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a:noFill/>
          <a:extLst>
            <a:ext uri="{909E8E84-426E-40DD-AFC4-6F175D3DCCD1}">
              <a14:hiddenFill xmlns:a14="http://schemas.microsoft.com/office/drawing/2010/main">
                <a:solidFill>
                  <a:srgbClr val="FFFFFF"/>
                </a:solidFill>
              </a14:hiddenFill>
            </a:ext>
          </a:extLst>
        </p:spPr>
      </p:pic>
      <p:pic>
        <p:nvPicPr>
          <p:cNvPr id="5126" name="Picture 6" descr="Ρωσική σημαία στοκ εικόνα. εικόνα από - 55626451">
            <a:extLst>
              <a:ext uri="{FF2B5EF4-FFF2-40B4-BE49-F238E27FC236}">
                <a16:creationId xmlns:a16="http://schemas.microsoft.com/office/drawing/2014/main" id="{73023A7F-8141-BA1B-254C-143C46343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7" y="2681769"/>
            <a:ext cx="6261455" cy="415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06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5E339E2-2AA7-53A9-8C80-A25A9938EB0E}"/>
              </a:ext>
            </a:extLst>
          </p:cNvPr>
          <p:cNvSpPr>
            <a:spLocks noGrp="1"/>
          </p:cNvSpPr>
          <p:nvPr>
            <p:ph type="title"/>
          </p:nvPr>
        </p:nvSpPr>
        <p:spPr>
          <a:xfrm>
            <a:off x="344649" y="458029"/>
            <a:ext cx="4368602" cy="1956841"/>
          </a:xfrm>
        </p:spPr>
        <p:txBody>
          <a:bodyPr vert="horz" lIns="91440" tIns="45720" rIns="91440" bIns="45720" rtlCol="0" anchor="b">
            <a:normAutofit/>
          </a:bodyPr>
          <a:lstStyle/>
          <a:p>
            <a:r>
              <a:rPr lang="en-US" sz="5400" dirty="0"/>
              <a:t>Καρβ</a:t>
            </a:r>
            <a:r>
              <a:rPr lang="en-US" sz="5400" dirty="0" err="1"/>
              <a:t>έλι</a:t>
            </a:r>
            <a:r>
              <a:rPr lang="en-US" sz="5400" dirty="0"/>
              <a:t> </a:t>
            </a:r>
            <a:r>
              <a:rPr lang="en-US" sz="5400" dirty="0" err="1"/>
              <a:t>γάμου</a:t>
            </a:r>
            <a:endParaRPr lang="en-US" sz="5400" dirty="0"/>
          </a:p>
        </p:txBody>
      </p:sp>
      <p:sp>
        <p:nvSpPr>
          <p:cNvPr id="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κειμένου 3">
            <a:extLst>
              <a:ext uri="{FF2B5EF4-FFF2-40B4-BE49-F238E27FC236}">
                <a16:creationId xmlns:a16="http://schemas.microsoft.com/office/drawing/2014/main" id="{787527AF-0EFA-AF0B-349E-659E158FDFE6}"/>
              </a:ext>
            </a:extLst>
          </p:cNvPr>
          <p:cNvSpPr>
            <a:spLocks noGrp="1"/>
          </p:cNvSpPr>
          <p:nvPr>
            <p:ph type="body" sz="half" idx="2"/>
          </p:nvPr>
        </p:nvSpPr>
        <p:spPr>
          <a:xfrm>
            <a:off x="640080" y="2872899"/>
            <a:ext cx="4243589" cy="3860342"/>
          </a:xfrm>
        </p:spPr>
        <p:txBody>
          <a:bodyPr vert="horz" lIns="91440" tIns="45720" rIns="91440" bIns="45720" rtlCol="0">
            <a:normAutofit/>
          </a:bodyPr>
          <a:lstStyle/>
          <a:p>
            <a:pPr indent="-228600">
              <a:buFont typeface="Arial" panose="020B0604020202020204" pitchFamily="34" charset="0"/>
              <a:buChar char="•"/>
            </a:pPr>
            <a:r>
              <a:rPr lang="en-US" sz="2400" dirty="0" err="1"/>
              <a:t>Στο</a:t>
            </a:r>
            <a:r>
              <a:rPr lang="en-US" sz="2400" dirty="0"/>
              <a:t> κα</a:t>
            </a:r>
            <a:r>
              <a:rPr lang="en-US" sz="2400" dirty="0" err="1"/>
              <a:t>τώφλι</a:t>
            </a:r>
            <a:r>
              <a:rPr lang="en-US" sz="2400" dirty="0"/>
              <a:t> </a:t>
            </a:r>
            <a:r>
              <a:rPr lang="en-US" sz="2400" dirty="0" err="1"/>
              <a:t>του</a:t>
            </a:r>
            <a:r>
              <a:rPr lang="en-US" sz="2400" dirty="0"/>
              <a:t> σπ</a:t>
            </a:r>
            <a:r>
              <a:rPr lang="en-US" sz="2400" dirty="0" err="1"/>
              <a:t>ιτιού</a:t>
            </a:r>
            <a:r>
              <a:rPr lang="en-US" sz="2400" dirty="0"/>
              <a:t>, </a:t>
            </a:r>
            <a:r>
              <a:rPr lang="en-US" sz="2400" dirty="0" err="1"/>
              <a:t>οι</a:t>
            </a:r>
            <a:r>
              <a:rPr lang="en-US" sz="2400" dirty="0"/>
              <a:t> </a:t>
            </a:r>
            <a:r>
              <a:rPr lang="en-US" sz="2400" dirty="0" err="1"/>
              <a:t>γονείς</a:t>
            </a:r>
            <a:r>
              <a:rPr lang="en-US" sz="2400" dirty="0"/>
              <a:t> πα</a:t>
            </a:r>
            <a:r>
              <a:rPr lang="en-US" sz="2400" dirty="0" err="1"/>
              <a:t>ρουσιάζουν</a:t>
            </a:r>
            <a:r>
              <a:rPr lang="en-US" sz="2400" dirty="0"/>
              <a:t> </a:t>
            </a:r>
            <a:r>
              <a:rPr lang="en-US" sz="2400" dirty="0" err="1"/>
              <a:t>στο</a:t>
            </a:r>
            <a:r>
              <a:rPr lang="en-US" sz="2400" dirty="0"/>
              <a:t> </a:t>
            </a:r>
            <a:r>
              <a:rPr lang="en-US" sz="2400" dirty="0" err="1"/>
              <a:t>νεόνυμφο</a:t>
            </a:r>
            <a:r>
              <a:rPr lang="en-US" sz="2400" dirty="0"/>
              <a:t> </a:t>
            </a:r>
            <a:r>
              <a:rPr lang="en-US" sz="2400" dirty="0" err="1"/>
              <a:t>ζευγάρι</a:t>
            </a:r>
            <a:r>
              <a:rPr lang="en-US" sz="2400" dirty="0"/>
              <a:t> </a:t>
            </a:r>
            <a:r>
              <a:rPr lang="en-US" sz="2400" dirty="0" err="1"/>
              <a:t>έν</a:t>
            </a:r>
            <a:r>
              <a:rPr lang="en-US" sz="2400" dirty="0"/>
              <a:t>α γαμήλιο καρβέλι ψωμί, από  το οποίο θα πρέπει να φάνε</a:t>
            </a:r>
            <a:r>
              <a:rPr lang="el-GR" sz="2400" dirty="0"/>
              <a:t>,</a:t>
            </a:r>
            <a:r>
              <a:rPr lang="en-US" sz="2400" dirty="0"/>
              <a:t> σύμφωνα με τα γαμήλια έθιμα της Ρωσίας. </a:t>
            </a:r>
            <a:r>
              <a:rPr lang="en-US" sz="2400" dirty="0" err="1"/>
              <a:t>Το</a:t>
            </a:r>
            <a:r>
              <a:rPr lang="en-US" sz="2400" dirty="0"/>
              <a:t> </a:t>
            </a:r>
            <a:r>
              <a:rPr lang="en-US" sz="2400" dirty="0" err="1"/>
              <a:t>μέγεθος</a:t>
            </a:r>
            <a:r>
              <a:rPr lang="en-US" sz="2400" dirty="0"/>
              <a:t> </a:t>
            </a:r>
            <a:r>
              <a:rPr lang="en-US" sz="2400" dirty="0" err="1"/>
              <a:t>της</a:t>
            </a:r>
            <a:r>
              <a:rPr lang="en-US" sz="2400" dirty="0"/>
              <a:t> δα</a:t>
            </a:r>
            <a:r>
              <a:rPr lang="en-US" sz="2400" dirty="0" err="1"/>
              <a:t>γκωμ</a:t>
            </a:r>
            <a:r>
              <a:rPr lang="en-US" sz="2400" dirty="0"/>
              <a:t>ατιάς συμβολίζει τον « κύριο» του σπιτιού . </a:t>
            </a:r>
            <a:r>
              <a:rPr lang="en-US" sz="2400" dirty="0" err="1"/>
              <a:t>Με</a:t>
            </a:r>
            <a:r>
              <a:rPr lang="en-US" sz="2400" dirty="0"/>
              <a:t> </a:t>
            </a:r>
            <a:r>
              <a:rPr lang="en-US" sz="2400" dirty="0" err="1"/>
              <a:t>άλλ</a:t>
            </a:r>
            <a:r>
              <a:rPr lang="en-US" sz="2400" dirty="0"/>
              <a:t>α λόγια, το ποιος θα έχει τον πρώτο λόγο στην οικογένεια.</a:t>
            </a:r>
          </a:p>
        </p:txBody>
      </p:sp>
      <p:pic>
        <p:nvPicPr>
          <p:cNvPr id="5" name="Θέση περιεχομένου 4">
            <a:extLst>
              <a:ext uri="{FF2B5EF4-FFF2-40B4-BE49-F238E27FC236}">
                <a16:creationId xmlns:a16="http://schemas.microsoft.com/office/drawing/2014/main" id="{F7279B7A-35BD-3B8B-CB62-09C8850A9A8A}"/>
              </a:ext>
            </a:extLst>
          </p:cNvPr>
          <p:cNvPicPr>
            <a:picLocks noGrp="1" noChangeAspect="1"/>
          </p:cNvPicPr>
          <p:nvPr>
            <p:ph type="pic" idx="1"/>
          </p:nvPr>
        </p:nvPicPr>
        <p:blipFill rotWithShape="1">
          <a:blip r:embed="rId2"/>
          <a:srcRect l="9742" r="1428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6162188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22D4A5B-2707-91C1-5F59-08810AD49E37}"/>
              </a:ext>
            </a:extLst>
          </p:cNvPr>
          <p:cNvSpPr>
            <a:spLocks noGrp="1"/>
          </p:cNvSpPr>
          <p:nvPr>
            <p:ph type="title"/>
          </p:nvPr>
        </p:nvSpPr>
        <p:spPr>
          <a:xfrm>
            <a:off x="7320466" y="609600"/>
            <a:ext cx="4140014" cy="1330839"/>
          </a:xfrm>
        </p:spPr>
        <p:txBody>
          <a:bodyPr vert="horz" lIns="91440" tIns="45720" rIns="91440" bIns="45720" rtlCol="0" anchor="ctr">
            <a:normAutofit/>
          </a:bodyPr>
          <a:lstStyle/>
          <a:p>
            <a:r>
              <a:rPr lang="en-US" sz="4400"/>
              <a:t>Πετσέτα (rushnyk)</a:t>
            </a:r>
          </a:p>
        </p:txBody>
      </p:sp>
      <p:pic>
        <p:nvPicPr>
          <p:cNvPr id="5" name="Θέση περιεχομένου 4">
            <a:extLst>
              <a:ext uri="{FF2B5EF4-FFF2-40B4-BE49-F238E27FC236}">
                <a16:creationId xmlns:a16="http://schemas.microsoft.com/office/drawing/2014/main" id="{D4041438-5FC4-9F52-8E9A-3DF0D7E6C2BC}"/>
              </a:ext>
            </a:extLst>
          </p:cNvPr>
          <p:cNvPicPr>
            <a:picLocks noGrp="1" noChangeAspect="1"/>
          </p:cNvPicPr>
          <p:nvPr>
            <p:ph type="pic" idx="1"/>
          </p:nvPr>
        </p:nvPicPr>
        <p:blipFill rotWithShape="1">
          <a:blip r:embed="rId2"/>
          <a:srcRect l="20444" r="1389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Θέση κειμένου 3">
            <a:extLst>
              <a:ext uri="{FF2B5EF4-FFF2-40B4-BE49-F238E27FC236}">
                <a16:creationId xmlns:a16="http://schemas.microsoft.com/office/drawing/2014/main" id="{A081109D-6D25-8453-16E9-2A9AA3A7605B}"/>
              </a:ext>
            </a:extLst>
          </p:cNvPr>
          <p:cNvSpPr>
            <a:spLocks noGrp="1"/>
          </p:cNvSpPr>
          <p:nvPr>
            <p:ph type="body" sz="half" idx="2"/>
          </p:nvPr>
        </p:nvSpPr>
        <p:spPr>
          <a:xfrm>
            <a:off x="7320465" y="2194102"/>
            <a:ext cx="4140013" cy="3908586"/>
          </a:xfrm>
        </p:spPr>
        <p:txBody>
          <a:bodyPr vert="horz" lIns="91440" tIns="45720" rIns="91440" bIns="45720" rtlCol="0">
            <a:normAutofit lnSpcReduction="10000"/>
          </a:bodyPr>
          <a:lstStyle/>
          <a:p>
            <a:pPr indent="-228600">
              <a:buFont typeface="Arial" panose="020B0604020202020204" pitchFamily="34" charset="0"/>
              <a:buChar char="•"/>
            </a:pPr>
            <a:r>
              <a:rPr lang="en-US" sz="1900" dirty="0" err="1"/>
              <a:t>Σύμφων</a:t>
            </a:r>
            <a:r>
              <a:rPr lang="en-US" sz="1900" dirty="0"/>
              <a:t>α με τη ρωσική παράδοση,ένα rushnyk κεντημένο μόνο από τη νύφη θεωρείται ένα από τα κύρια χαρακτηριστικά της γαμήλιας γιορτής</a:t>
            </a:r>
            <a:r>
              <a:rPr lang="el-GR" sz="1900" dirty="0"/>
              <a:t>.</a:t>
            </a:r>
            <a:r>
              <a:rPr lang="en-US" sz="1900" dirty="0"/>
              <a:t> Μένει πάντα στους συζύγους μετά το γάμο και είναι μέρος της προίκας του κοριτσιού. </a:t>
            </a:r>
            <a:r>
              <a:rPr lang="en-US" sz="1900" dirty="0" err="1"/>
              <a:t>Στον</a:t>
            </a:r>
            <a:r>
              <a:rPr lang="en-US" sz="1900" dirty="0"/>
              <a:t> </a:t>
            </a:r>
            <a:r>
              <a:rPr lang="en-US" sz="1900" dirty="0" err="1"/>
              <a:t>γάμο</a:t>
            </a:r>
            <a:r>
              <a:rPr lang="en-US" sz="1900" dirty="0"/>
              <a:t>, </a:t>
            </a:r>
            <a:r>
              <a:rPr lang="en-US" sz="1900" dirty="0" err="1"/>
              <a:t>οι</a:t>
            </a:r>
            <a:r>
              <a:rPr lang="en-US" sz="1900" dirty="0"/>
              <a:t> </a:t>
            </a:r>
            <a:r>
              <a:rPr lang="en-US" sz="1900" dirty="0" err="1"/>
              <a:t>σύζυγοι</a:t>
            </a:r>
            <a:r>
              <a:rPr lang="en-US" sz="1900" dirty="0"/>
              <a:t> </a:t>
            </a:r>
            <a:r>
              <a:rPr lang="en-US" sz="1900" dirty="0" err="1"/>
              <a:t>στέκοντ</a:t>
            </a:r>
            <a:r>
              <a:rPr lang="en-US" sz="1900" dirty="0"/>
              <a:t>αι πάνω σε μία πετσέτα και με μία δεύτερη δένουν τα χέρια τ</a:t>
            </a:r>
            <a:r>
              <a:rPr lang="el-GR" sz="1900" dirty="0" err="1"/>
              <a:t>ους</a:t>
            </a:r>
            <a:r>
              <a:rPr lang="el-GR" sz="1900" dirty="0"/>
              <a:t>,</a:t>
            </a:r>
            <a:r>
              <a:rPr lang="en-US" sz="1900" dirty="0"/>
              <a:t> </a:t>
            </a:r>
            <a:r>
              <a:rPr lang="en-US" sz="1900" dirty="0" err="1"/>
              <a:t>κρ</a:t>
            </a:r>
            <a:r>
              <a:rPr lang="en-US" sz="1900" dirty="0"/>
              <a:t>ατώντας </a:t>
            </a:r>
            <a:r>
              <a:rPr lang="el-GR" sz="1900" dirty="0"/>
              <a:t>ο ένας τον άλλο κατά τη διάρκεια του μυστηρίου</a:t>
            </a:r>
            <a:r>
              <a:rPr lang="en-US" sz="1900" dirty="0"/>
              <a:t>. </a:t>
            </a:r>
            <a:r>
              <a:rPr lang="en-US" sz="1900" dirty="0" err="1"/>
              <a:t>Μέχρι</a:t>
            </a:r>
            <a:r>
              <a:rPr lang="en-US" sz="1900" dirty="0"/>
              <a:t> </a:t>
            </a:r>
            <a:r>
              <a:rPr lang="en-US" sz="1900" dirty="0" err="1"/>
              <a:t>σήμερ</a:t>
            </a:r>
            <a:r>
              <a:rPr lang="en-US" sz="1900" dirty="0"/>
              <a:t>α</a:t>
            </a:r>
            <a:r>
              <a:rPr lang="el-GR" sz="1900" dirty="0"/>
              <a:t>,</a:t>
            </a:r>
            <a:r>
              <a:rPr lang="en-US" sz="1900" dirty="0"/>
              <a:t> θεωρείται ευλογία για το ζευγάρι. Επιπ</a:t>
            </a:r>
            <a:r>
              <a:rPr lang="en-US" sz="1900" dirty="0" err="1"/>
              <a:t>λέον</a:t>
            </a:r>
            <a:r>
              <a:rPr lang="en-US" sz="1900" dirty="0"/>
              <a:t> </a:t>
            </a:r>
            <a:r>
              <a:rPr lang="en-US" sz="1900" dirty="0" err="1"/>
              <a:t>το</a:t>
            </a:r>
            <a:r>
              <a:rPr lang="en-US" sz="1900" dirty="0"/>
              <a:t> π</a:t>
            </a:r>
            <a:r>
              <a:rPr lang="en-US" sz="1900" dirty="0" err="1"/>
              <a:t>ουκάμισο</a:t>
            </a:r>
            <a:r>
              <a:rPr lang="en-US" sz="1900" dirty="0"/>
              <a:t> </a:t>
            </a:r>
            <a:r>
              <a:rPr lang="en-US" sz="1900" dirty="0" err="1"/>
              <a:t>του</a:t>
            </a:r>
            <a:r>
              <a:rPr lang="en-US" sz="1900" dirty="0"/>
              <a:t> γαμπ</a:t>
            </a:r>
            <a:r>
              <a:rPr lang="en-US" sz="1900" dirty="0" err="1"/>
              <a:t>ρού</a:t>
            </a:r>
            <a:r>
              <a:rPr lang="en-US" sz="1900" dirty="0"/>
              <a:t> π</a:t>
            </a:r>
            <a:r>
              <a:rPr lang="en-US" sz="1900" dirty="0" err="1"/>
              <a:t>ρέ</a:t>
            </a:r>
            <a:r>
              <a:rPr lang="en-US" sz="1900" dirty="0"/>
              <a:t>πει να κεντηθεί από την νύφη.</a:t>
            </a:r>
          </a:p>
          <a:p>
            <a:pPr indent="-228600">
              <a:buFont typeface="Arial" panose="020B0604020202020204" pitchFamily="34" charset="0"/>
              <a:buChar char="•"/>
            </a:pPr>
            <a:endParaRPr lang="en-US" sz="1900" dirty="0"/>
          </a:p>
        </p:txBody>
      </p:sp>
    </p:spTree>
    <p:extLst>
      <p:ext uri="{BB962C8B-B14F-4D97-AF65-F5344CB8AC3E}">
        <p14:creationId xmlns:p14="http://schemas.microsoft.com/office/powerpoint/2010/main" val="421160152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C31A1DF6-5A90-A145-FBE1-D36C1EADF6A0}"/>
              </a:ext>
            </a:extLst>
          </p:cNvPr>
          <p:cNvPicPr>
            <a:picLocks noGrp="1" noChangeAspect="1"/>
          </p:cNvPicPr>
          <p:nvPr>
            <p:ph type="pic" idx="1"/>
          </p:nvPr>
        </p:nvPicPr>
        <p:blipFill rotWithShape="1">
          <a:blip r:embed="rId2"/>
          <a:srcRect r="5882"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4B4A7696-58A8-81F7-5192-975BFDA5E008}"/>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l-GR" sz="4000" dirty="0"/>
              <a:t>     </a:t>
            </a:r>
            <a:r>
              <a:rPr lang="en-US" sz="4000" dirty="0"/>
              <a:t>Maslenitsa</a:t>
            </a:r>
          </a:p>
        </p:txBody>
      </p:sp>
      <p:sp>
        <p:nvSpPr>
          <p:cNvPr id="4" name="Θέση κειμένου 3">
            <a:extLst>
              <a:ext uri="{FF2B5EF4-FFF2-40B4-BE49-F238E27FC236}">
                <a16:creationId xmlns:a16="http://schemas.microsoft.com/office/drawing/2014/main" id="{2242B358-6727-5D2C-EAEA-7EF8E88C871B}"/>
              </a:ext>
            </a:extLst>
          </p:cNvPr>
          <p:cNvSpPr>
            <a:spLocks noGrp="1"/>
          </p:cNvSpPr>
          <p:nvPr>
            <p:ph type="body" sz="half" idx="2"/>
          </p:nvPr>
        </p:nvSpPr>
        <p:spPr>
          <a:xfrm>
            <a:off x="7949186" y="1870529"/>
            <a:ext cx="3950540" cy="4622345"/>
          </a:xfrm>
        </p:spPr>
        <p:txBody>
          <a:bodyPr vert="horz" lIns="91440" tIns="45720" rIns="91440" bIns="45720" rtlCol="0">
            <a:normAutofit fontScale="92500" lnSpcReduction="10000"/>
          </a:bodyPr>
          <a:lstStyle/>
          <a:p>
            <a:pPr>
              <a:lnSpc>
                <a:spcPct val="110000"/>
              </a:lnSpc>
            </a:pPr>
            <a:r>
              <a:rPr lang="en-US" sz="2400" b="0" i="0" dirty="0">
                <a:effectLst/>
              </a:rPr>
              <a:t>Η Μα</a:t>
            </a:r>
            <a:r>
              <a:rPr lang="en-US" sz="2400" b="0" i="0" dirty="0" err="1">
                <a:effectLst/>
              </a:rPr>
              <a:t>σλένιτσ</a:t>
            </a:r>
            <a:r>
              <a:rPr lang="en-US" sz="2400" b="0" i="0" dirty="0">
                <a:effectLst/>
              </a:rPr>
              <a:t>α είναι το εορταστικό πανηγυρικό έθιμο της Ρωσίας. Τα πα</a:t>
            </a:r>
            <a:r>
              <a:rPr lang="en-US" sz="2400" b="0" i="0" dirty="0" err="1">
                <a:effectLst/>
              </a:rPr>
              <a:t>ιδιά</a:t>
            </a:r>
            <a:r>
              <a:rPr lang="en-US" sz="2400" b="0" i="0" dirty="0">
                <a:effectLst/>
              </a:rPr>
              <a:t> πα</a:t>
            </a:r>
            <a:r>
              <a:rPr lang="en-US" sz="2400" b="0" i="0" dirty="0" err="1">
                <a:effectLst/>
              </a:rPr>
              <a:t>ίζουν</a:t>
            </a:r>
            <a:r>
              <a:rPr lang="en-US" sz="2400" b="0" i="0" dirty="0">
                <a:effectLst/>
              </a:rPr>
              <a:t> πα</a:t>
            </a:r>
            <a:r>
              <a:rPr lang="en-US" sz="2400" b="0" i="0" dirty="0" err="1">
                <a:effectLst/>
              </a:rPr>
              <a:t>ιχνίδι</a:t>
            </a:r>
            <a:r>
              <a:rPr lang="en-US" sz="2400" b="0" i="0" dirty="0">
                <a:effectLst/>
              </a:rPr>
              <a:t>α, οι μητέρες και οι γιαγιάδες μαγειρεύουν μεγάλες στοίβες από τηγανίτες και οι πόλεις πραγματοποιούν φεστιβάλ κατά τη διάρκεια των οποίων καίγεται η εικόνα της ίδιας της Μ</a:t>
            </a:r>
            <a:r>
              <a:rPr lang="el-GR" sz="2400" b="0" i="0" dirty="0">
                <a:effectLst/>
              </a:rPr>
              <a:t>α</a:t>
            </a:r>
            <a:r>
              <a:rPr lang="en-US" sz="2400" b="0" i="0" dirty="0">
                <a:effectLst/>
              </a:rPr>
              <a:t>λ</a:t>
            </a:r>
            <a:r>
              <a:rPr lang="el-GR" sz="2400" dirty="0"/>
              <a:t>έ</a:t>
            </a:r>
            <a:r>
              <a:rPr lang="en-US" sz="2400" b="0" i="0" dirty="0" err="1">
                <a:effectLst/>
              </a:rPr>
              <a:t>νιτσ</a:t>
            </a:r>
            <a:r>
              <a:rPr lang="en-US" sz="2400" b="0" i="0" dirty="0">
                <a:effectLst/>
              </a:rPr>
              <a:t>ας για να καλωσορίσει τ</a:t>
            </a:r>
            <a:r>
              <a:rPr lang="el-GR" sz="2400" b="0" i="0">
                <a:effectLst/>
              </a:rPr>
              <a:t>ο</a:t>
            </a:r>
            <a:r>
              <a:rPr lang="en-US" sz="2400" b="0" i="0">
                <a:effectLst/>
              </a:rPr>
              <a:t>ν </a:t>
            </a:r>
            <a:r>
              <a:rPr lang="en-US" sz="2400" b="0" i="0" dirty="0">
                <a:effectLst/>
              </a:rPr>
              <a:t>ανοιξιάτικ</a:t>
            </a:r>
            <a:r>
              <a:rPr lang="el-GR" sz="2400" b="0" i="0" dirty="0">
                <a:effectLst/>
              </a:rPr>
              <a:t>ο</a:t>
            </a:r>
            <a:r>
              <a:rPr lang="en-US" sz="2400" b="0" i="0" dirty="0">
                <a:effectLst/>
              </a:rPr>
              <a:t> καιρ</a:t>
            </a:r>
            <a:r>
              <a:rPr lang="en-US" sz="2400" dirty="0"/>
              <a:t>ό</a:t>
            </a:r>
            <a:r>
              <a:rPr lang="en-US" sz="2400" b="0" i="0" dirty="0">
                <a:effectLst/>
              </a:rPr>
              <a:t> και την επιστροφή του ήλιου.</a:t>
            </a:r>
            <a:endParaRPr lang="en-US" sz="2400" dirty="0"/>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49304550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F830862-483E-2E7D-71B4-7219045AADF6}"/>
              </a:ext>
            </a:extLst>
          </p:cNvPr>
          <p:cNvSpPr>
            <a:spLocks noGrp="1"/>
          </p:cNvSpPr>
          <p:nvPr>
            <p:ph type="title"/>
          </p:nvPr>
        </p:nvSpPr>
        <p:spPr>
          <a:xfrm>
            <a:off x="452628" y="-95053"/>
            <a:ext cx="3419856" cy="2003057"/>
          </a:xfrm>
        </p:spPr>
        <p:txBody>
          <a:bodyPr anchor="ctr">
            <a:normAutofit/>
          </a:bodyPr>
          <a:lstStyle/>
          <a:p>
            <a:pPr algn="ctr"/>
            <a:r>
              <a:rPr lang="el-GR" sz="6600" dirty="0"/>
              <a:t>                                     Κίνα</a:t>
            </a:r>
          </a:p>
        </p:txBody>
      </p:sp>
      <p:sp>
        <p:nvSpPr>
          <p:cNvPr id="7179" name="sketch line">
            <a:extLst>
              <a:ext uri="{FF2B5EF4-FFF2-40B4-BE49-F238E27FC236}">
                <a16:creationId xmlns:a16="http://schemas.microsoft.com/office/drawing/2014/main" id="{5D50C310-510F-45B8-81D2-BE905D5C6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4E2D926-23E1-E666-A89A-5D367E81B05A}"/>
              </a:ext>
            </a:extLst>
          </p:cNvPr>
          <p:cNvSpPr>
            <a:spLocks noGrp="1"/>
          </p:cNvSpPr>
          <p:nvPr>
            <p:ph idx="1"/>
          </p:nvPr>
        </p:nvSpPr>
        <p:spPr>
          <a:xfrm>
            <a:off x="4654295" y="381000"/>
            <a:ext cx="6894576" cy="2003057"/>
          </a:xfrm>
        </p:spPr>
        <p:txBody>
          <a:bodyPr anchor="ctr">
            <a:normAutofit fontScale="92500" lnSpcReduction="10000"/>
          </a:bodyPr>
          <a:lstStyle/>
          <a:p>
            <a:pPr marL="0" indent="0">
              <a:buNone/>
            </a:pPr>
            <a:r>
              <a:rPr lang="el-GR" sz="3200" dirty="0">
                <a:latin typeface="times new roman" panose="02020603050405020304" pitchFamily="18" charset="0"/>
              </a:rPr>
              <a:t>Έθιμα:</a:t>
            </a:r>
            <a:endParaRPr lang="el-GR" sz="3200" b="0" i="0" dirty="0">
              <a:effectLst/>
              <a:latin typeface="times new roman" panose="02020603050405020304" pitchFamily="18" charset="0"/>
            </a:endParaRPr>
          </a:p>
          <a:p>
            <a:r>
              <a:rPr lang="el-GR" sz="3200" b="0" i="0" dirty="0">
                <a:effectLst/>
                <a:latin typeface="times new roman" panose="02020603050405020304" pitchFamily="18" charset="0"/>
              </a:rPr>
              <a:t>«Αγώνας βάρκας δράκου»</a:t>
            </a:r>
          </a:p>
          <a:p>
            <a:r>
              <a:rPr lang="el-GR" altLang="el-GR" sz="3200" dirty="0">
                <a:latin typeface="Times New Roman" panose="02020603050405020304" pitchFamily="18" charset="0"/>
                <a:cs typeface="Times New Roman" panose="02020603050405020304" pitchFamily="18" charset="0"/>
              </a:rPr>
              <a:t>«</a:t>
            </a:r>
            <a:r>
              <a:rPr kumimoji="0" lang="el-GR" altLang="el-GR" sz="3200" b="0" i="0" u="none" strike="noStrike" cap="none" normalizeH="0" baseline="0" dirty="0">
                <a:ln>
                  <a:noFill/>
                </a:ln>
                <a:effectLst/>
                <a:latin typeface="Times New Roman" panose="02020603050405020304" pitchFamily="18" charset="0"/>
                <a:cs typeface="Times New Roman" panose="02020603050405020304" pitchFamily="18" charset="0"/>
              </a:rPr>
              <a:t>Χορός δράκων και λιονταριών»</a:t>
            </a:r>
            <a:endParaRPr kumimoji="0" lang="el-GR" altLang="el-GR" sz="3200" u="none" strike="noStrike" cap="none" normalizeH="0" baseline="0" dirty="0">
              <a:ln>
                <a:noFill/>
              </a:ln>
              <a:latin typeface="times new roman" panose="02020603050405020304" pitchFamily="18" charset="0"/>
              <a:cs typeface="Times New Roman" panose="02020603050405020304" pitchFamily="18" charset="0"/>
            </a:endParaRPr>
          </a:p>
          <a:p>
            <a:r>
              <a:rPr lang="el-GR" altLang="el-GR" sz="3200" b="0" i="0" dirty="0">
                <a:effectLst/>
                <a:latin typeface="times new roman" panose="02020603050405020304" pitchFamily="18" charset="0"/>
                <a:cs typeface="Times New Roman" panose="02020603050405020304" pitchFamily="18" charset="0"/>
              </a:rPr>
              <a:t>«Πυροτεχνήματα της Πρωτοχρονιάς»</a:t>
            </a:r>
            <a:endParaRPr kumimoji="0" lang="el-GR" altLang="el-GR"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7170" name="Picture 2" descr="Σημαία Κίνας - Kokkonis Flags">
            <a:extLst>
              <a:ext uri="{FF2B5EF4-FFF2-40B4-BE49-F238E27FC236}">
                <a16:creationId xmlns:a16="http://schemas.microsoft.com/office/drawing/2014/main" id="{36DF67CA-DE00-C10F-0C7D-8D67D2D8F1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 r="-2" b="-2"/>
          <a:stretch/>
        </p:blipFill>
        <p:spPr bwMode="auto">
          <a:xfrm>
            <a:off x="8" y="2668687"/>
            <a:ext cx="6095992" cy="4189309"/>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a:noFill/>
          <a:extLst>
            <a:ext uri="{909E8E84-426E-40DD-AFC4-6F175D3DCCD1}">
              <a14:hiddenFill xmlns:a14="http://schemas.microsoft.com/office/drawing/2010/main">
                <a:solidFill>
                  <a:srgbClr val="FFFFFF"/>
                </a:solidFill>
              </a14:hiddenFill>
            </a:ext>
          </a:extLst>
        </p:spPr>
      </p:pic>
      <p:pic>
        <p:nvPicPr>
          <p:cNvPr id="7172" name="Picture 4" descr="Δέκα πράγματα που προκαλούν έκπληξη σε όσους επισκέπτονται την Κίνα |  clickatlife">
            <a:extLst>
              <a:ext uri="{FF2B5EF4-FFF2-40B4-BE49-F238E27FC236}">
                <a16:creationId xmlns:a16="http://schemas.microsoft.com/office/drawing/2014/main" id="{217AC6C4-1DD5-C736-CE9B-8F9C41EE59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13" r="-2" b="-2"/>
          <a:stretch/>
        </p:blipFill>
        <p:spPr bwMode="auto">
          <a:xfrm>
            <a:off x="6019800" y="2657872"/>
            <a:ext cx="6172193" cy="4200116"/>
          </a:xfrm>
          <a:custGeom>
            <a:avLst/>
            <a:gdLst/>
            <a:ahLst/>
            <a:cxnLst/>
            <a:rect l="l" t="t" r="r" b="b"/>
            <a:pathLst>
              <a:path w="6006950" h="4200116">
                <a:moveTo>
                  <a:pt x="1035902" y="878"/>
                </a:moveTo>
                <a:cubicBezTo>
                  <a:pt x="1135908" y="5076"/>
                  <a:pt x="1234824" y="23223"/>
                  <a:pt x="1334526" y="31024"/>
                </a:cubicBezTo>
                <a:cubicBezTo>
                  <a:pt x="1429408" y="38508"/>
                  <a:pt x="1524290" y="49417"/>
                  <a:pt x="1619679" y="34449"/>
                </a:cubicBezTo>
                <a:cubicBezTo>
                  <a:pt x="1713242" y="21726"/>
                  <a:pt x="1807870" y="18745"/>
                  <a:pt x="1902041" y="25570"/>
                </a:cubicBezTo>
                <a:cubicBezTo>
                  <a:pt x="2006183" y="30770"/>
                  <a:pt x="2110071" y="48021"/>
                  <a:pt x="2214847" y="33561"/>
                </a:cubicBezTo>
                <a:cubicBezTo>
                  <a:pt x="2228052" y="32216"/>
                  <a:pt x="2241384" y="33954"/>
                  <a:pt x="2253790" y="38635"/>
                </a:cubicBezTo>
                <a:cubicBezTo>
                  <a:pt x="2294520" y="52169"/>
                  <a:pt x="2338397" y="53007"/>
                  <a:pt x="2379622" y="41045"/>
                </a:cubicBezTo>
                <a:cubicBezTo>
                  <a:pt x="2431756" y="27168"/>
                  <a:pt x="2486503" y="26254"/>
                  <a:pt x="2539069" y="38381"/>
                </a:cubicBezTo>
                <a:cubicBezTo>
                  <a:pt x="2617207" y="55379"/>
                  <a:pt x="2695598" y="72123"/>
                  <a:pt x="2776908" y="58169"/>
                </a:cubicBezTo>
                <a:cubicBezTo>
                  <a:pt x="2824222" y="50178"/>
                  <a:pt x="2868111" y="30770"/>
                  <a:pt x="2914791" y="21637"/>
                </a:cubicBezTo>
                <a:cubicBezTo>
                  <a:pt x="3049249" y="-4620"/>
                  <a:pt x="3184976" y="3244"/>
                  <a:pt x="3320703" y="12124"/>
                </a:cubicBezTo>
                <a:cubicBezTo>
                  <a:pt x="3453259" y="20876"/>
                  <a:pt x="3585179" y="38888"/>
                  <a:pt x="3718496" y="36225"/>
                </a:cubicBezTo>
                <a:cubicBezTo>
                  <a:pt x="3746884" y="36440"/>
                  <a:pt x="3775210" y="38812"/>
                  <a:pt x="3803230" y="43328"/>
                </a:cubicBezTo>
                <a:cubicBezTo>
                  <a:pt x="3907245" y="57028"/>
                  <a:pt x="4011767" y="69966"/>
                  <a:pt x="4114640" y="42313"/>
                </a:cubicBezTo>
                <a:cubicBezTo>
                  <a:pt x="4206871" y="17312"/>
                  <a:pt x="4303111" y="10677"/>
                  <a:pt x="4397891" y="22779"/>
                </a:cubicBezTo>
                <a:cubicBezTo>
                  <a:pt x="4522696" y="39130"/>
                  <a:pt x="4648846" y="42707"/>
                  <a:pt x="4774374" y="33434"/>
                </a:cubicBezTo>
                <a:cubicBezTo>
                  <a:pt x="4813773" y="29515"/>
                  <a:pt x="4853387" y="28107"/>
                  <a:pt x="4892977" y="29248"/>
                </a:cubicBezTo>
                <a:cubicBezTo>
                  <a:pt x="5181681" y="42440"/>
                  <a:pt x="5471273" y="25062"/>
                  <a:pt x="5759471" y="55759"/>
                </a:cubicBezTo>
                <a:cubicBezTo>
                  <a:pt x="5805028" y="61131"/>
                  <a:pt x="5850896" y="61524"/>
                  <a:pt x="5896277" y="57017"/>
                </a:cubicBezTo>
                <a:lnTo>
                  <a:pt x="6006950" y="33749"/>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cubicBezTo>
                  <a:pt x="6885" y="230875"/>
                  <a:pt x="4568" y="178502"/>
                  <a:pt x="3409" y="126111"/>
                </a:cubicBezTo>
                <a:lnTo>
                  <a:pt x="3819" y="33427"/>
                </a:lnTo>
                <a:lnTo>
                  <a:pt x="31797" y="28723"/>
                </a:lnTo>
                <a:cubicBezTo>
                  <a:pt x="147177" y="14068"/>
                  <a:pt x="264046" y="13354"/>
                  <a:pt x="379873" y="26711"/>
                </a:cubicBezTo>
                <a:cubicBezTo>
                  <a:pt x="443931" y="35083"/>
                  <a:pt x="508243" y="47768"/>
                  <a:pt x="573442" y="35083"/>
                </a:cubicBezTo>
                <a:cubicBezTo>
                  <a:pt x="579581" y="33992"/>
                  <a:pt x="585759" y="36757"/>
                  <a:pt x="589044" y="42060"/>
                </a:cubicBezTo>
                <a:cubicBezTo>
                  <a:pt x="621264" y="81382"/>
                  <a:pt x="663123" y="80114"/>
                  <a:pt x="705871" y="67429"/>
                </a:cubicBezTo>
                <a:cubicBezTo>
                  <a:pt x="733929" y="58740"/>
                  <a:pt x="761430" y="48326"/>
                  <a:pt x="788194" y="36225"/>
                </a:cubicBezTo>
                <a:cubicBezTo>
                  <a:pt x="835052" y="16792"/>
                  <a:pt x="884827" y="5299"/>
                  <a:pt x="935464" y="2230"/>
                </a:cubicBezTo>
                <a:cubicBezTo>
                  <a:pt x="969111" y="-370"/>
                  <a:pt x="1002567" y="-521"/>
                  <a:pt x="1035902" y="87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51050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9E1A66A-E613-2ED3-97C0-C8B9E1C32D88}"/>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gn="ctr"/>
            <a:r>
              <a:rPr lang="en-US" sz="4600" b="0" i="0" dirty="0">
                <a:effectLst/>
              </a:rPr>
              <a:t>«</a:t>
            </a:r>
            <a:r>
              <a:rPr lang="en-US" sz="4600" b="0" i="0" dirty="0" err="1">
                <a:effectLst/>
              </a:rPr>
              <a:t>Αγών</a:t>
            </a:r>
            <a:r>
              <a:rPr lang="en-US" sz="4600" b="0" i="0" dirty="0">
                <a:effectLst/>
              </a:rPr>
              <a:t>ας βάρκας δράκου»</a:t>
            </a:r>
            <a:br>
              <a:rPr lang="en-US" sz="4600" b="0" i="0" dirty="0">
                <a:effectLst/>
              </a:rPr>
            </a:br>
            <a:endParaRPr lang="en-US" sz="4600" dirty="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5EEB3DA-4A28-9AA9-A98A-2B4F351784D3}"/>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r>
              <a:rPr lang="en-US" sz="2200" b="0" i="0" dirty="0">
                <a:effectLst/>
              </a:rPr>
              <a:t>Ο α</a:t>
            </a:r>
            <a:r>
              <a:rPr lang="en-US" sz="2200" b="0" i="0" dirty="0" err="1">
                <a:effectLst/>
              </a:rPr>
              <a:t>γών</a:t>
            </a:r>
            <a:r>
              <a:rPr lang="en-US" sz="2200" b="0" i="0" dirty="0">
                <a:effectLst/>
              </a:rPr>
              <a:t>ας βάρκας δράκου είναι το κύριο έθιμο του Φεστιβάλ Βάρκας Δράκου, ένα παραδοσιακό κινεζικό φεστιβάλ. </a:t>
            </a:r>
            <a:r>
              <a:rPr lang="en-US" sz="2200" b="0" i="0" dirty="0" err="1">
                <a:effectLst/>
              </a:rPr>
              <a:t>Οι</a:t>
            </a:r>
            <a:r>
              <a:rPr lang="en-US" sz="2200" b="0" i="0" dirty="0">
                <a:effectLst/>
              </a:rPr>
              <a:t> </a:t>
            </a:r>
            <a:r>
              <a:rPr lang="en-US" sz="2200" b="0" i="0" dirty="0" err="1">
                <a:effectLst/>
              </a:rPr>
              <a:t>άνθρω</a:t>
            </a:r>
            <a:r>
              <a:rPr lang="en-US" sz="2200" b="0" i="0" dirty="0">
                <a:effectLst/>
              </a:rPr>
              <a:t>ποι ζωγραφίζουν</a:t>
            </a:r>
            <a:r>
              <a:rPr lang="el-GR" sz="2200" b="0" i="0" dirty="0">
                <a:effectLst/>
              </a:rPr>
              <a:t> τη</a:t>
            </a:r>
            <a:r>
              <a:rPr lang="en-US" sz="2200" b="0" i="0" dirty="0">
                <a:effectLst/>
              </a:rPr>
              <a:t> μορφή των δράκων στη βάρκα ή κάνουν την βάρκα σε σχήμα δράκου. </a:t>
            </a:r>
            <a:r>
              <a:rPr lang="en-US" sz="2200" b="0" i="0" dirty="0" err="1">
                <a:effectLst/>
              </a:rPr>
              <a:t>Λέγετ</a:t>
            </a:r>
            <a:r>
              <a:rPr lang="en-US" sz="2200" b="0" i="0" dirty="0">
                <a:effectLst/>
              </a:rPr>
              <a:t>αι ότι αυτό το έθιμο προέκυψε χιλιάδες χρόνια πριν. </a:t>
            </a:r>
            <a:r>
              <a:rPr lang="el-GR" sz="2200" b="0" i="0" dirty="0">
                <a:effectLst/>
              </a:rPr>
              <a:t>Ο</a:t>
            </a:r>
            <a:r>
              <a:rPr lang="en-US" sz="2200" b="0" i="0" dirty="0">
                <a:effectLst/>
              </a:rPr>
              <a:t> Qu Yuan έπ</a:t>
            </a:r>
            <a:r>
              <a:rPr lang="en-US" sz="2200" b="0" i="0" dirty="0" err="1">
                <a:effectLst/>
              </a:rPr>
              <a:t>εσε</a:t>
            </a:r>
            <a:r>
              <a:rPr lang="en-US" sz="2200" b="0" i="0" dirty="0">
                <a:effectLst/>
              </a:rPr>
              <a:t> </a:t>
            </a:r>
            <a:r>
              <a:rPr lang="en-US" sz="2200" b="0" i="0" dirty="0" err="1">
                <a:effectLst/>
              </a:rPr>
              <a:t>στο</a:t>
            </a:r>
            <a:r>
              <a:rPr lang="en-US" sz="2200" b="0" i="0" dirty="0">
                <a:effectLst/>
              </a:rPr>
              <a:t> π</a:t>
            </a:r>
            <a:r>
              <a:rPr lang="en-US" sz="2200" b="0" i="0" dirty="0" err="1">
                <a:effectLst/>
              </a:rPr>
              <a:t>οτάμι</a:t>
            </a:r>
            <a:r>
              <a:rPr lang="en-US" sz="2200" b="0" i="0" dirty="0">
                <a:effectLst/>
              </a:rPr>
              <a:t> και π</a:t>
            </a:r>
            <a:r>
              <a:rPr lang="en-US" sz="2200" b="0" i="0" dirty="0" err="1">
                <a:effectLst/>
              </a:rPr>
              <a:t>έθ</a:t>
            </a:r>
            <a:r>
              <a:rPr lang="en-US" sz="2200" b="0" i="0" dirty="0">
                <a:effectLst/>
              </a:rPr>
              <a:t>ανε, οι άνθρωποι ανησυχούσαν ότι τα ψάρια στο ποτάμι θα έτρωγαν το σώμα του. </a:t>
            </a:r>
            <a:r>
              <a:rPr lang="en-US" sz="2200" b="0" i="0" dirty="0" err="1">
                <a:effectLst/>
              </a:rPr>
              <a:t>Κω</a:t>
            </a:r>
            <a:r>
              <a:rPr lang="en-US" sz="2200" b="0" i="0" dirty="0">
                <a:effectLst/>
              </a:rPr>
              <a:t>πηλατούσαν τις βάρκες δράκου για να διώξουν τα ψάρια στο ποτάμι. Ο α</a:t>
            </a:r>
            <a:r>
              <a:rPr lang="en-US" sz="2200" b="0" i="0" dirty="0" err="1">
                <a:effectLst/>
              </a:rPr>
              <a:t>γών</a:t>
            </a:r>
            <a:r>
              <a:rPr lang="en-US" sz="2200" b="0" i="0" dirty="0">
                <a:effectLst/>
              </a:rPr>
              <a:t>ας βάρκας δράκου δεν είναι μόνο ένα είδος αθλητικής δραστηριότητας, αλλά αντανακλά</a:t>
            </a:r>
            <a:r>
              <a:rPr lang="el-GR" sz="2200" dirty="0"/>
              <a:t>,</a:t>
            </a:r>
            <a:r>
              <a:rPr lang="en-US" sz="2200" b="0" i="0" dirty="0">
                <a:effectLst/>
              </a:rPr>
              <a:t> επ</a:t>
            </a:r>
            <a:r>
              <a:rPr lang="en-US" sz="2200" b="0" i="0" dirty="0" err="1">
                <a:effectLst/>
              </a:rPr>
              <a:t>ίσης</a:t>
            </a:r>
            <a:r>
              <a:rPr lang="el-GR" sz="2200" b="0" i="0" dirty="0">
                <a:effectLst/>
              </a:rPr>
              <a:t>,</a:t>
            </a:r>
            <a:r>
              <a:rPr lang="en-US" sz="2200" b="0" i="0" dirty="0">
                <a:effectLst/>
              </a:rPr>
              <a:t> τη μακρόχρονη ιστορία και τον πολιτισμό της Κίνας.</a:t>
            </a:r>
            <a:endParaRPr lang="en-US" sz="2200" dirty="0"/>
          </a:p>
          <a:p>
            <a:pPr indent="-228600">
              <a:buFont typeface="Arial" panose="020B0604020202020204" pitchFamily="34" charset="0"/>
              <a:buChar char="•"/>
            </a:pPr>
            <a:endParaRPr lang="en-US" sz="2200" dirty="0"/>
          </a:p>
        </p:txBody>
      </p:sp>
      <p:pic>
        <p:nvPicPr>
          <p:cNvPr id="6" name="Picture 2" descr="Αγώνας βάρκας-δράκου πραγματοποιήθηκε στο Γουεντζόου, Α Κίνα--china radio  international">
            <a:extLst>
              <a:ext uri="{FF2B5EF4-FFF2-40B4-BE49-F238E27FC236}">
                <a16:creationId xmlns:a16="http://schemas.microsoft.com/office/drawing/2014/main" id="{4E6A92D9-3406-8528-2367-ACB38FCB264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750" r="36792" b="2"/>
          <a:stretch/>
        </p:blipFill>
        <p:spPr bwMode="auto">
          <a:xfrm>
            <a:off x="7286045" y="2093976"/>
            <a:ext cx="4789045"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181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5E81872-2D71-4954-9FF1-9220AD9F68DB}"/>
              </a:ext>
            </a:extLst>
          </p:cNvPr>
          <p:cNvSpPr>
            <a:spLocks noGrp="1"/>
          </p:cNvSpPr>
          <p:nvPr>
            <p:ph type="title"/>
          </p:nvPr>
        </p:nvSpPr>
        <p:spPr>
          <a:xfrm>
            <a:off x="6513788" y="365125"/>
            <a:ext cx="4840010" cy="1807305"/>
          </a:xfrm>
        </p:spPr>
        <p:txBody>
          <a:bodyPr vert="horz" lIns="91440" tIns="45720" rIns="91440" bIns="45720" rtlCol="0" anchor="ctr">
            <a:normAutofit/>
          </a:bodyPr>
          <a:lstStyle/>
          <a:p>
            <a:pPr algn="ctr"/>
            <a:r>
              <a:rPr lang="en-US" altLang="el-GR" sz="4100" dirty="0"/>
              <a:t> «</a:t>
            </a:r>
            <a:r>
              <a:rPr kumimoji="0" lang="en-US" altLang="el-GR" sz="4100" b="0" i="0" u="none" strike="noStrike" cap="none" normalizeH="0" baseline="0" dirty="0" err="1">
                <a:ln>
                  <a:noFill/>
                </a:ln>
                <a:effectLst/>
              </a:rPr>
              <a:t>Χορός</a:t>
            </a:r>
            <a:r>
              <a:rPr kumimoji="0" lang="en-US" altLang="el-GR" sz="4100" b="0" i="0" u="none" strike="noStrike" cap="none" normalizeH="0" baseline="0" dirty="0">
                <a:ln>
                  <a:noFill/>
                </a:ln>
                <a:effectLst/>
              </a:rPr>
              <a:t> </a:t>
            </a:r>
            <a:r>
              <a:rPr kumimoji="0" lang="en-US" altLang="el-GR" sz="4100" b="0" i="0" u="none" strike="noStrike" cap="none" normalizeH="0" baseline="0" dirty="0" err="1">
                <a:ln>
                  <a:noFill/>
                </a:ln>
                <a:effectLst/>
              </a:rPr>
              <a:t>δράκων</a:t>
            </a:r>
            <a:r>
              <a:rPr kumimoji="0" lang="en-US" altLang="el-GR" sz="4100" b="0" i="0" u="none" strike="noStrike" cap="none" normalizeH="0" baseline="0" dirty="0">
                <a:ln>
                  <a:noFill/>
                </a:ln>
                <a:effectLst/>
              </a:rPr>
              <a:t> και  </a:t>
            </a:r>
            <a:r>
              <a:rPr kumimoji="0" lang="en-US" altLang="el-GR" sz="4100" b="0" i="0" u="none" strike="noStrike" cap="none" normalizeH="0" baseline="0" dirty="0" err="1">
                <a:ln>
                  <a:noFill/>
                </a:ln>
                <a:effectLst/>
              </a:rPr>
              <a:t>λιοντ</a:t>
            </a:r>
            <a:r>
              <a:rPr kumimoji="0" lang="en-US" altLang="el-GR" sz="4100" b="0" i="0" u="none" strike="noStrike" cap="none" normalizeH="0" baseline="0" dirty="0">
                <a:ln>
                  <a:noFill/>
                </a:ln>
                <a:effectLst/>
              </a:rPr>
              <a:t>αριών» </a:t>
            </a:r>
            <a:br>
              <a:rPr kumimoji="0" lang="en-US" altLang="el-GR" sz="4100" b="0" i="0" u="none" strike="noStrike" cap="none" normalizeH="0" baseline="0" dirty="0">
                <a:ln>
                  <a:noFill/>
                </a:ln>
                <a:effectLst/>
              </a:rPr>
            </a:br>
            <a:endParaRPr lang="en-US" sz="4100" dirty="0"/>
          </a:p>
        </p:txBody>
      </p:sp>
      <p:pic>
        <p:nvPicPr>
          <p:cNvPr id="2050" name="Picture 2" descr="Χορός δράκων, χορός λιονταριών Εκδοτική εικόνα - εικόνα από : 29685220">
            <a:extLst>
              <a:ext uri="{FF2B5EF4-FFF2-40B4-BE49-F238E27FC236}">
                <a16:creationId xmlns:a16="http://schemas.microsoft.com/office/drawing/2014/main" id="{D49996F2-F923-AF7A-4EA6-C7A9034440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66" r="17659" b="-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3B090528-96F6-2F00-1D65-07B19367EED0}"/>
              </a:ext>
            </a:extLst>
          </p:cNvPr>
          <p:cNvSpPr>
            <a:spLocks noGrp="1" noChangeArrowheads="1"/>
          </p:cNvSpPr>
          <p:nvPr>
            <p:ph idx="1"/>
          </p:nvPr>
        </p:nvSpPr>
        <p:spPr bwMode="auto">
          <a:xfrm>
            <a:off x="6116569" y="1653436"/>
            <a:ext cx="5237229" cy="45235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spcBef>
                <a:spcPct val="0"/>
              </a:spcBef>
              <a:spcAft>
                <a:spcPts val="600"/>
              </a:spcAft>
              <a:buClrTx/>
              <a:buSzTx/>
              <a:buNone/>
              <a:tabLst/>
            </a:pPr>
            <a:r>
              <a:rPr kumimoji="0" lang="en-US" altLang="el-GR" sz="2400" b="0" i="0" u="none" strike="noStrike" cap="none" normalizeH="0" baseline="0" dirty="0" err="1">
                <a:ln>
                  <a:noFill/>
                </a:ln>
                <a:effectLst/>
                <a:latin typeface="+mn-lt"/>
              </a:rPr>
              <a:t>Σύμφων</a:t>
            </a:r>
            <a:r>
              <a:rPr kumimoji="0" lang="en-US" altLang="el-GR" sz="2400" b="0" i="0" u="none" strike="noStrike" cap="none" normalizeH="0" baseline="0" dirty="0">
                <a:ln>
                  <a:noFill/>
                </a:ln>
                <a:effectLst/>
                <a:latin typeface="+mn-lt"/>
              </a:rPr>
              <a:t>α με το μύθο, ο δράκος μπορεί να μετακινεί τα σύννεφα και τη βροχή, να διώχνει τις καταστροφές και να φέρνει καλή τύχη, γι' αυτό και οι αρχαίοι Κινέζοι χορεύουν το χορό του δράκου για τον καλό καιρό και </a:t>
            </a:r>
            <a:r>
              <a:rPr kumimoji="0" lang="el-GR" altLang="el-GR" sz="2400" b="0" i="0" u="none" strike="noStrike" cap="none" normalizeH="0" baseline="0" dirty="0">
                <a:ln>
                  <a:noFill/>
                </a:ln>
                <a:effectLst/>
                <a:latin typeface="+mn-lt"/>
              </a:rPr>
              <a:t>τη </a:t>
            </a:r>
            <a:r>
              <a:rPr kumimoji="0" lang="en-US" altLang="el-GR" sz="2400" b="0" i="0" u="none" strike="noStrike" cap="none" normalizeH="0" baseline="0" dirty="0">
                <a:ln>
                  <a:noFill/>
                </a:ln>
                <a:effectLst/>
                <a:latin typeface="+mn-lt"/>
              </a:rPr>
              <a:t>κα</a:t>
            </a:r>
            <a:r>
              <a:rPr kumimoji="0" lang="en-US" altLang="el-GR" sz="2400" b="0" i="0" u="none" strike="noStrike" cap="none" normalizeH="0" baseline="0" dirty="0" err="1">
                <a:ln>
                  <a:noFill/>
                </a:ln>
                <a:effectLst/>
                <a:latin typeface="+mn-lt"/>
              </a:rPr>
              <a:t>λή</a:t>
            </a:r>
            <a:r>
              <a:rPr kumimoji="0" lang="en-US" altLang="el-GR" sz="2400" b="0" i="0" u="none" strike="noStrike" cap="none" normalizeH="0" baseline="0" dirty="0">
                <a:ln>
                  <a:noFill/>
                </a:ln>
                <a:effectLst/>
                <a:latin typeface="+mn-lt"/>
              </a:rPr>
              <a:t> σοδειά κατά τη διάρκεια του κινεζικού νέου έτους.</a:t>
            </a:r>
          </a:p>
          <a:p>
            <a:pPr marL="0" marR="0" lvl="0" indent="0" eaLnBrk="1" fontAlgn="base" hangingPunct="1">
              <a:spcBef>
                <a:spcPct val="0"/>
              </a:spcBef>
              <a:spcAft>
                <a:spcPts val="600"/>
              </a:spcAft>
              <a:buClrTx/>
              <a:buSzTx/>
              <a:buNone/>
              <a:tabLst/>
            </a:pPr>
            <a:r>
              <a:rPr kumimoji="0" lang="el-GR" altLang="el-GR" sz="2400" b="0" i="0" u="none" strike="noStrike" cap="none" normalizeH="0" baseline="0" dirty="0">
                <a:ln>
                  <a:noFill/>
                </a:ln>
                <a:effectLst/>
                <a:latin typeface="+mn-lt"/>
              </a:rPr>
              <a:t>    </a:t>
            </a:r>
            <a:r>
              <a:rPr kumimoji="0" lang="en-US" altLang="el-GR" sz="2400" b="0" i="0" u="none" strike="noStrike" cap="none" normalizeH="0" baseline="0" dirty="0" err="1">
                <a:ln>
                  <a:noFill/>
                </a:ln>
                <a:effectLst/>
                <a:latin typeface="+mn-lt"/>
              </a:rPr>
              <a:t>Το</a:t>
            </a:r>
            <a:r>
              <a:rPr kumimoji="0" lang="en-US" altLang="el-GR" sz="2400" b="0" i="0" u="none" strike="noStrike" cap="none" normalizeH="0" baseline="0" dirty="0">
                <a:ln>
                  <a:noFill/>
                </a:ln>
                <a:effectLst/>
                <a:latin typeface="+mn-lt"/>
              </a:rPr>
              <a:t> </a:t>
            </a:r>
            <a:r>
              <a:rPr kumimoji="0" lang="en-US" altLang="el-GR" sz="2400" b="0" i="0" u="none" strike="noStrike" cap="none" normalizeH="0" baseline="0" dirty="0" err="1">
                <a:ln>
                  <a:noFill/>
                </a:ln>
                <a:effectLst/>
                <a:latin typeface="+mn-lt"/>
              </a:rPr>
              <a:t>λιοντάρι</a:t>
            </a:r>
            <a:r>
              <a:rPr kumimoji="0" lang="en-US" altLang="el-GR" sz="2400" b="0" i="0" u="none" strike="noStrike" cap="none" normalizeH="0" baseline="0" dirty="0">
                <a:ln>
                  <a:noFill/>
                </a:ln>
                <a:effectLst/>
                <a:latin typeface="+mn-lt"/>
              </a:rPr>
              <a:t> </a:t>
            </a:r>
            <a:r>
              <a:rPr kumimoji="0" lang="en-US" altLang="el-GR" sz="2400" b="0" i="0" u="none" strike="noStrike" cap="none" normalizeH="0" baseline="0" dirty="0" err="1">
                <a:ln>
                  <a:noFill/>
                </a:ln>
                <a:effectLst/>
                <a:latin typeface="+mn-lt"/>
              </a:rPr>
              <a:t>είν</a:t>
            </a:r>
            <a:r>
              <a:rPr kumimoji="0" lang="en-US" altLang="el-GR" sz="2400" b="0" i="0" u="none" strike="noStrike" cap="none" normalizeH="0" baseline="0" dirty="0">
                <a:ln>
                  <a:noFill/>
                </a:ln>
                <a:effectLst/>
                <a:latin typeface="+mn-lt"/>
              </a:rPr>
              <a:t>αι ένα ισχυρό και ευοίωνο ζώο που μπορεί να διώχνει τα κακά και να φέρνει καλή τύχη. </a:t>
            </a:r>
            <a:r>
              <a:rPr kumimoji="0" lang="en-US" altLang="el-GR" sz="2400" b="0" i="0" u="none" strike="noStrike" cap="none" normalizeH="0" baseline="0" dirty="0" err="1">
                <a:ln>
                  <a:noFill/>
                </a:ln>
                <a:effectLst/>
                <a:latin typeface="+mn-lt"/>
              </a:rPr>
              <a:t>Έτσι</a:t>
            </a:r>
            <a:r>
              <a:rPr kumimoji="0" lang="en-US" altLang="el-GR" sz="2400" b="0" i="0" u="none" strike="noStrike" cap="none" normalizeH="0" baseline="0" dirty="0">
                <a:ln>
                  <a:noFill/>
                </a:ln>
                <a:effectLst/>
                <a:latin typeface="+mn-lt"/>
              </a:rPr>
              <a:t>, </a:t>
            </a:r>
            <a:r>
              <a:rPr kumimoji="0" lang="en-US" altLang="el-GR" sz="2400" b="0" i="0" u="none" strike="noStrike" cap="none" normalizeH="0" baseline="0" dirty="0" err="1">
                <a:ln>
                  <a:noFill/>
                </a:ln>
                <a:effectLst/>
                <a:latin typeface="+mn-lt"/>
              </a:rPr>
              <a:t>οι</a:t>
            </a:r>
            <a:r>
              <a:rPr kumimoji="0" lang="en-US" altLang="el-GR" sz="2400" b="0" i="0" u="none" strike="noStrike" cap="none" normalizeH="0" baseline="0" dirty="0">
                <a:ln>
                  <a:noFill/>
                </a:ln>
                <a:effectLst/>
                <a:latin typeface="+mn-lt"/>
              </a:rPr>
              <a:t> </a:t>
            </a:r>
            <a:r>
              <a:rPr kumimoji="0" lang="en-US" altLang="el-GR" sz="2400" b="0" i="0" u="none" strike="noStrike" cap="none" normalizeH="0" baseline="0" dirty="0" err="1">
                <a:ln>
                  <a:noFill/>
                </a:ln>
                <a:effectLst/>
                <a:latin typeface="+mn-lt"/>
              </a:rPr>
              <a:t>Κινέζοι</a:t>
            </a:r>
            <a:r>
              <a:rPr kumimoji="0" lang="en-US" altLang="el-GR" sz="2400" b="0" i="0" u="none" strike="noStrike" cap="none" normalizeH="0" baseline="0" dirty="0">
                <a:ln>
                  <a:noFill/>
                </a:ln>
                <a:effectLst/>
                <a:latin typeface="+mn-lt"/>
              </a:rPr>
              <a:t> επ</a:t>
            </a:r>
            <a:r>
              <a:rPr kumimoji="0" lang="en-US" altLang="el-GR" sz="2400" b="0" i="0" u="none" strike="noStrike" cap="none" normalizeH="0" baseline="0" dirty="0" err="1">
                <a:ln>
                  <a:noFill/>
                </a:ln>
                <a:effectLst/>
                <a:latin typeface="+mn-lt"/>
              </a:rPr>
              <a:t>ίσης</a:t>
            </a:r>
            <a:r>
              <a:rPr kumimoji="0" lang="en-US" altLang="el-GR" sz="2400" b="0" i="0" u="none" strike="noStrike" cap="none" normalizeH="0" baseline="0" dirty="0">
                <a:ln>
                  <a:noFill/>
                </a:ln>
                <a:effectLst/>
                <a:latin typeface="+mn-lt"/>
              </a:rPr>
              <a:t> </a:t>
            </a:r>
            <a:r>
              <a:rPr kumimoji="0" lang="en-US" altLang="el-GR" sz="2400" b="0" i="0" u="none" strike="noStrike" cap="none" normalizeH="0" baseline="0" dirty="0" err="1">
                <a:ln>
                  <a:noFill/>
                </a:ln>
                <a:effectLst/>
                <a:latin typeface="+mn-lt"/>
              </a:rPr>
              <a:t>χορεύουν</a:t>
            </a:r>
            <a:r>
              <a:rPr kumimoji="0" lang="en-US" altLang="el-GR" sz="2400" b="0" i="0" u="none" strike="noStrike" cap="none" normalizeH="0" baseline="0" dirty="0">
                <a:ln>
                  <a:noFill/>
                </a:ln>
                <a:effectLst/>
                <a:latin typeface="+mn-lt"/>
              </a:rPr>
              <a:t> </a:t>
            </a:r>
            <a:r>
              <a:rPr kumimoji="0" lang="en-US" altLang="el-GR" sz="2400" b="0" i="0" u="none" strike="noStrike" cap="none" normalizeH="0" baseline="0" dirty="0" err="1">
                <a:ln>
                  <a:noFill/>
                </a:ln>
                <a:effectLst/>
                <a:latin typeface="+mn-lt"/>
              </a:rPr>
              <a:t>το</a:t>
            </a:r>
            <a:r>
              <a:rPr kumimoji="0" lang="en-US" altLang="el-GR" sz="2400" b="0" i="0" u="none" strike="noStrike" cap="none" normalizeH="0" baseline="0" dirty="0">
                <a:ln>
                  <a:noFill/>
                </a:ln>
                <a:effectLst/>
                <a:latin typeface="+mn-lt"/>
              </a:rPr>
              <a:t> </a:t>
            </a:r>
            <a:r>
              <a:rPr kumimoji="0" lang="en-US" altLang="el-GR" sz="2400" b="0" i="0" u="none" strike="noStrike" cap="none" normalizeH="0" baseline="0" dirty="0" err="1">
                <a:ln>
                  <a:noFill/>
                </a:ln>
                <a:effectLst/>
                <a:latin typeface="+mn-lt"/>
              </a:rPr>
              <a:t>χορό</a:t>
            </a:r>
            <a:r>
              <a:rPr kumimoji="0" lang="en-US" altLang="el-GR" sz="2400" b="0" i="0" u="none" strike="noStrike" cap="none" normalizeH="0" baseline="0" dirty="0">
                <a:ln>
                  <a:noFill/>
                </a:ln>
                <a:effectLst/>
                <a:latin typeface="+mn-lt"/>
              </a:rPr>
              <a:t> </a:t>
            </a:r>
            <a:r>
              <a:rPr kumimoji="0" lang="en-US" altLang="el-GR" sz="2400" b="0" i="0" u="none" strike="noStrike" cap="none" normalizeH="0" baseline="0" dirty="0" err="1">
                <a:ln>
                  <a:noFill/>
                </a:ln>
                <a:effectLst/>
                <a:latin typeface="+mn-lt"/>
              </a:rPr>
              <a:t>του</a:t>
            </a:r>
            <a:r>
              <a:rPr kumimoji="0" lang="en-US" altLang="el-GR" sz="2400" b="0" i="0" u="none" strike="noStrike" cap="none" normalizeH="0" baseline="0" dirty="0">
                <a:ln>
                  <a:noFill/>
                </a:ln>
                <a:effectLst/>
                <a:latin typeface="+mn-lt"/>
              </a:rPr>
              <a:t> </a:t>
            </a:r>
            <a:r>
              <a:rPr kumimoji="0" lang="en-US" altLang="el-GR" sz="2400" b="0" i="0" u="none" strike="noStrike" cap="none" normalizeH="0" baseline="0" dirty="0" err="1">
                <a:ln>
                  <a:noFill/>
                </a:ln>
                <a:effectLst/>
                <a:latin typeface="+mn-lt"/>
              </a:rPr>
              <a:t>λιοντ</a:t>
            </a:r>
            <a:r>
              <a:rPr kumimoji="0" lang="en-US" altLang="el-GR" sz="2400" b="0" i="0" u="none" strike="noStrike" cap="none" normalizeH="0" baseline="0" dirty="0">
                <a:ln>
                  <a:noFill/>
                </a:ln>
                <a:effectLst/>
                <a:latin typeface="+mn-lt"/>
              </a:rPr>
              <a:t>αριού για </a:t>
            </a:r>
            <a:r>
              <a:rPr kumimoji="0" lang="el-GR" altLang="el-GR" sz="2400" b="0" i="0" u="none" strike="noStrike" cap="none" normalizeH="0" baseline="0" dirty="0">
                <a:ln>
                  <a:noFill/>
                </a:ln>
                <a:effectLst/>
                <a:latin typeface="+mn-lt"/>
              </a:rPr>
              <a:t>να </a:t>
            </a:r>
            <a:r>
              <a:rPr lang="el-GR" altLang="el-GR" sz="2400" dirty="0">
                <a:latin typeface="+mn-lt"/>
              </a:rPr>
              <a:t>ευχαριστήσουν για </a:t>
            </a:r>
            <a:r>
              <a:rPr kumimoji="0" lang="en-US" altLang="el-GR" sz="2400" b="0" i="0" u="none" strike="noStrike" cap="none" normalizeH="0" baseline="0" dirty="0" err="1">
                <a:ln>
                  <a:noFill/>
                </a:ln>
                <a:effectLst/>
                <a:latin typeface="+mn-lt"/>
              </a:rPr>
              <a:t>τις</a:t>
            </a:r>
            <a:r>
              <a:rPr kumimoji="0" lang="en-US" altLang="el-GR" sz="2400" b="0" i="0" u="none" strike="noStrike" cap="none" normalizeH="0" baseline="0" dirty="0">
                <a:ln>
                  <a:noFill/>
                </a:ln>
                <a:effectLst/>
                <a:latin typeface="+mn-lt"/>
              </a:rPr>
              <a:t> ευλογίες τους</a:t>
            </a:r>
            <a:r>
              <a:rPr kumimoji="0" lang="en-US" altLang="el-GR" sz="1700" b="0" i="0" u="none" strike="noStrike" cap="none" normalizeH="0" baseline="0" dirty="0">
                <a:ln>
                  <a:noFill/>
                </a:ln>
                <a:effectLst/>
                <a:latin typeface="+mn-lt"/>
              </a:rPr>
              <a:t>.</a:t>
            </a:r>
          </a:p>
        </p:txBody>
      </p:sp>
    </p:spTree>
    <p:extLst>
      <p:ext uri="{BB962C8B-B14F-4D97-AF65-F5344CB8AC3E}">
        <p14:creationId xmlns:p14="http://schemas.microsoft.com/office/powerpoint/2010/main" val="423124604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Πρωτοχρονιά με κινέζικα πυροτεχνήματα | Alfavita">
            <a:extLst>
              <a:ext uri="{FF2B5EF4-FFF2-40B4-BE49-F238E27FC236}">
                <a16:creationId xmlns:a16="http://schemas.microsoft.com/office/drawing/2014/main" id="{EC058C65-BFC6-7329-5C6F-AC2845B14F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2559934" y="-75146"/>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2" name="Rectangle 41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F3C6342-7EE5-5BA0-68A6-8589C0288B61}"/>
              </a:ext>
            </a:extLst>
          </p:cNvPr>
          <p:cNvSpPr>
            <a:spLocks noGrp="1"/>
          </p:cNvSpPr>
          <p:nvPr>
            <p:ph type="title"/>
          </p:nvPr>
        </p:nvSpPr>
        <p:spPr>
          <a:xfrm>
            <a:off x="838200" y="365125"/>
            <a:ext cx="3822189" cy="1334583"/>
          </a:xfrm>
        </p:spPr>
        <p:txBody>
          <a:bodyPr>
            <a:normAutofit/>
          </a:bodyPr>
          <a:lstStyle/>
          <a:p>
            <a:pPr algn="ctr"/>
            <a:r>
              <a:rPr kumimoji="0" lang="en-US" altLang="el-GR" sz="2800" b="0" i="0" u="none" strike="noStrike" cap="none" normalizeH="0" baseline="0" dirty="0">
                <a:ln>
                  <a:noFill/>
                </a:ln>
                <a:effectLst/>
              </a:rPr>
              <a:t>«</a:t>
            </a:r>
            <a:r>
              <a:rPr kumimoji="0" lang="en-US" altLang="el-GR" sz="2800" b="0" i="0" u="none" strike="noStrike" cap="none" normalizeH="0" baseline="0" dirty="0" err="1">
                <a:ln>
                  <a:noFill/>
                </a:ln>
                <a:effectLst/>
              </a:rPr>
              <a:t>Πυροτεχνήμ</a:t>
            </a:r>
            <a:r>
              <a:rPr kumimoji="0" lang="en-US" altLang="el-GR" sz="2800" b="0" i="0" u="none" strike="noStrike" cap="none" normalizeH="0" baseline="0" dirty="0">
                <a:ln>
                  <a:noFill/>
                </a:ln>
                <a:effectLst/>
              </a:rPr>
              <a:t>ατα της Πρωτοχρονιάς»      </a:t>
            </a:r>
            <a:endParaRPr lang="el-GR" sz="2800" dirty="0"/>
          </a:p>
        </p:txBody>
      </p:sp>
      <p:sp>
        <p:nvSpPr>
          <p:cNvPr id="3" name="Θέση περιεχομένου 2">
            <a:extLst>
              <a:ext uri="{FF2B5EF4-FFF2-40B4-BE49-F238E27FC236}">
                <a16:creationId xmlns:a16="http://schemas.microsoft.com/office/drawing/2014/main" id="{12ADFA30-B271-A9F6-06BD-A54052B91C5E}"/>
              </a:ext>
            </a:extLst>
          </p:cNvPr>
          <p:cNvSpPr>
            <a:spLocks noGrp="1"/>
          </p:cNvSpPr>
          <p:nvPr>
            <p:ph idx="1"/>
          </p:nvPr>
        </p:nvSpPr>
        <p:spPr>
          <a:xfrm>
            <a:off x="263048" y="1527586"/>
            <a:ext cx="5010410" cy="4649377"/>
          </a:xfrm>
        </p:spPr>
        <p:txBody>
          <a:bodyPr>
            <a:normAutofit/>
          </a:bodyPr>
          <a:lstStyle/>
          <a:p>
            <a:pPr marL="0" marR="0" lvl="0" indent="-228600" eaLnBrk="1" fontAlgn="base" hangingPunct="1">
              <a:spcBef>
                <a:spcPct val="0"/>
              </a:spcBef>
              <a:spcAft>
                <a:spcPts val="600"/>
              </a:spcAft>
              <a:buClrTx/>
              <a:buSzTx/>
              <a:buFont typeface="Arial" panose="020B0604020202020204" pitchFamily="34" charset="0"/>
              <a:buChar char="•"/>
              <a:tabLst/>
            </a:pPr>
            <a:endParaRPr kumimoji="0" lang="en-US" altLang="el-GR" sz="1400" b="0" i="0" u="none" strike="noStrike" cap="none" normalizeH="0" baseline="0" dirty="0">
              <a:ln>
                <a:noFill/>
              </a:ln>
              <a:effectLst/>
              <a:latin typeface="+mn-lt"/>
            </a:endParaRPr>
          </a:p>
          <a:p>
            <a:pPr marL="0" marR="0" lvl="0" indent="0" eaLnBrk="1" fontAlgn="base" hangingPunct="1">
              <a:spcBef>
                <a:spcPct val="0"/>
              </a:spcBef>
              <a:spcAft>
                <a:spcPts val="600"/>
              </a:spcAft>
              <a:buClrTx/>
              <a:buSzTx/>
              <a:buNone/>
              <a:tabLst/>
            </a:pPr>
            <a:r>
              <a:rPr kumimoji="0" lang="en-US" altLang="el-GR" sz="2000" b="0" i="0" u="none" strike="noStrike" cap="none" normalizeH="0" baseline="0" dirty="0" err="1">
                <a:ln>
                  <a:noFill/>
                </a:ln>
                <a:effectLst/>
                <a:latin typeface="+mn-lt"/>
              </a:rPr>
              <a:t>Στον</a:t>
            </a:r>
            <a:r>
              <a:rPr kumimoji="0" lang="en-US" altLang="el-GR" sz="2000" b="0" i="0" u="none" strike="noStrike" cap="none" normalizeH="0" baseline="0" dirty="0">
                <a:ln>
                  <a:noFill/>
                </a:ln>
                <a:effectLst/>
                <a:latin typeface="+mn-lt"/>
              </a:rPr>
              <a:t> </a:t>
            </a:r>
            <a:r>
              <a:rPr kumimoji="0" lang="en-US" altLang="el-GR" sz="2000" b="0" i="0" u="none" strike="noStrike" cap="none" normalizeH="0" baseline="0" dirty="0" err="1">
                <a:ln>
                  <a:noFill/>
                </a:ln>
                <a:effectLst/>
                <a:latin typeface="+mn-lt"/>
              </a:rPr>
              <a:t>μύθο</a:t>
            </a:r>
            <a:r>
              <a:rPr kumimoji="0" lang="en-US" altLang="el-GR" sz="2000" b="0" i="0" u="none" strike="noStrike" cap="none" normalizeH="0" baseline="0" dirty="0">
                <a:ln>
                  <a:noFill/>
                </a:ln>
                <a:effectLst/>
                <a:latin typeface="+mn-lt"/>
              </a:rPr>
              <a:t>, υπ</a:t>
            </a:r>
            <a:r>
              <a:rPr kumimoji="0" lang="en-US" altLang="el-GR" sz="2000" b="0" i="0" u="none" strike="noStrike" cap="none" normalizeH="0" baseline="0" dirty="0" err="1">
                <a:ln>
                  <a:noFill/>
                </a:ln>
                <a:effectLst/>
                <a:latin typeface="+mn-lt"/>
              </a:rPr>
              <a:t>ήρχε</a:t>
            </a:r>
            <a:r>
              <a:rPr kumimoji="0" lang="en-US" altLang="el-GR" sz="2000" b="0" i="0" u="none" strike="noStrike" cap="none" normalizeH="0" baseline="0" dirty="0">
                <a:ln>
                  <a:noFill/>
                </a:ln>
                <a:effectLst/>
                <a:latin typeface="+mn-lt"/>
              </a:rPr>
              <a:t> </a:t>
            </a:r>
            <a:r>
              <a:rPr kumimoji="0" lang="en-US" altLang="el-GR" sz="2000" b="0" i="0" u="none" strike="noStrike" cap="none" normalizeH="0" baseline="0" dirty="0" err="1">
                <a:ln>
                  <a:noFill/>
                </a:ln>
                <a:effectLst/>
                <a:latin typeface="+mn-lt"/>
              </a:rPr>
              <a:t>έν</a:t>
            </a:r>
            <a:r>
              <a:rPr kumimoji="0" lang="en-US" altLang="el-GR" sz="2000" b="0" i="0" u="none" strike="noStrike" cap="none" normalizeH="0" baseline="0" dirty="0">
                <a:ln>
                  <a:noFill/>
                </a:ln>
                <a:effectLst/>
                <a:latin typeface="+mn-lt"/>
              </a:rPr>
              <a:t>α τέρας “Νιαν”, που είχε κέρατο και ήταν αρκετά φοβερό. </a:t>
            </a:r>
            <a:r>
              <a:rPr kumimoji="0" lang="en-US" altLang="el-GR" sz="2000" b="0" i="0" u="none" strike="noStrike" cap="none" normalizeH="0" baseline="0" dirty="0" err="1">
                <a:ln>
                  <a:noFill/>
                </a:ln>
                <a:effectLst/>
                <a:latin typeface="+mn-lt"/>
              </a:rPr>
              <a:t>Συχνά</a:t>
            </a:r>
            <a:r>
              <a:rPr kumimoji="0" lang="en-US" altLang="el-GR" sz="2000" b="0" i="0" u="none" strike="noStrike" cap="none" normalizeH="0" baseline="0" dirty="0">
                <a:ln>
                  <a:noFill/>
                </a:ln>
                <a:effectLst/>
                <a:latin typeface="+mn-lt"/>
              </a:rPr>
              <a:t> έβγα</a:t>
            </a:r>
            <a:r>
              <a:rPr kumimoji="0" lang="en-US" altLang="el-GR" sz="2000" b="0" i="0" u="none" strike="noStrike" cap="none" normalizeH="0" baseline="0" dirty="0" err="1">
                <a:ln>
                  <a:noFill/>
                </a:ln>
                <a:effectLst/>
                <a:latin typeface="+mn-lt"/>
              </a:rPr>
              <a:t>ινε</a:t>
            </a:r>
            <a:r>
              <a:rPr kumimoji="0" lang="en-US" altLang="el-GR" sz="2000" b="0" i="0" u="none" strike="noStrike" cap="none" normalizeH="0" baseline="0" dirty="0">
                <a:ln>
                  <a:noFill/>
                </a:ln>
                <a:effectLst/>
                <a:latin typeface="+mn-lt"/>
              </a:rPr>
              <a:t> από </a:t>
            </a:r>
            <a:r>
              <a:rPr kumimoji="0" lang="en-US" altLang="el-GR" sz="2000" b="0" i="0" u="none" strike="noStrike" cap="none" normalizeH="0" baseline="0" dirty="0" err="1">
                <a:ln>
                  <a:noFill/>
                </a:ln>
                <a:effectLst/>
                <a:latin typeface="+mn-lt"/>
              </a:rPr>
              <a:t>τη</a:t>
            </a:r>
            <a:r>
              <a:rPr kumimoji="0" lang="en-US" altLang="el-GR" sz="2000" b="0" i="0" u="none" strike="noStrike" cap="none" normalizeH="0" baseline="0" dirty="0">
                <a:ln>
                  <a:noFill/>
                </a:ln>
                <a:effectLst/>
                <a:latin typeface="+mn-lt"/>
              </a:rPr>
              <a:t> </a:t>
            </a:r>
            <a:r>
              <a:rPr kumimoji="0" lang="en-US" altLang="el-GR" sz="2000" b="0" i="0" u="none" strike="noStrike" cap="none" normalizeH="0" baseline="0" dirty="0" err="1">
                <a:ln>
                  <a:noFill/>
                </a:ln>
                <a:effectLst/>
                <a:latin typeface="+mn-lt"/>
              </a:rPr>
              <a:t>θάλ</a:t>
            </a:r>
            <a:r>
              <a:rPr kumimoji="0" lang="en-US" altLang="el-GR" sz="2000" b="0" i="0" u="none" strike="noStrike" cap="none" normalizeH="0" baseline="0" dirty="0">
                <a:ln>
                  <a:noFill/>
                </a:ln>
                <a:effectLst/>
                <a:latin typeface="+mn-lt"/>
              </a:rPr>
              <a:t>ασσα την παραμονή της Πρωτοχρονιάς για να φάει ανθρώπους. </a:t>
            </a:r>
            <a:r>
              <a:rPr kumimoji="0" lang="en-US" altLang="el-GR" sz="2000" b="0" i="0" u="none" strike="noStrike" cap="none" normalizeH="0" baseline="0" dirty="0" err="1">
                <a:ln>
                  <a:noFill/>
                </a:ln>
                <a:effectLst/>
                <a:latin typeface="+mn-lt"/>
              </a:rPr>
              <a:t>Οι</a:t>
            </a:r>
            <a:r>
              <a:rPr kumimoji="0" lang="en-US" altLang="el-GR" sz="2000" b="0" i="0" u="none" strike="noStrike" cap="none" normalizeH="0" baseline="0" dirty="0">
                <a:ln>
                  <a:noFill/>
                </a:ln>
                <a:effectLst/>
                <a:latin typeface="+mn-lt"/>
              </a:rPr>
              <a:t> </a:t>
            </a:r>
            <a:r>
              <a:rPr kumimoji="0" lang="en-US" altLang="el-GR" sz="2000" b="0" i="0" u="none" strike="noStrike" cap="none" normalizeH="0" baseline="0" dirty="0" err="1">
                <a:ln>
                  <a:noFill/>
                </a:ln>
                <a:effectLst/>
                <a:latin typeface="+mn-lt"/>
              </a:rPr>
              <a:t>άνθρω</a:t>
            </a:r>
            <a:r>
              <a:rPr kumimoji="0" lang="en-US" altLang="el-GR" sz="2000" b="0" i="0" u="none" strike="noStrike" cap="none" normalizeH="0" baseline="0" dirty="0">
                <a:ln>
                  <a:noFill/>
                </a:ln>
                <a:effectLst/>
                <a:latin typeface="+mn-lt"/>
              </a:rPr>
              <a:t>ποι φοβούνταν πάρα πολύ, αλλά σιγά-σιγά ανακάλυψαν ότι το Νιαν φοβόταν το κόκκινο χρώμα, τη φωτιά και το θόρυβο. </a:t>
            </a:r>
            <a:r>
              <a:rPr kumimoji="0" lang="en-US" altLang="el-GR" sz="2000" b="0" i="0" u="none" strike="noStrike" cap="none" normalizeH="0" baseline="0" dirty="0" err="1">
                <a:ln>
                  <a:noFill/>
                </a:ln>
                <a:effectLst/>
                <a:latin typeface="+mn-lt"/>
              </a:rPr>
              <a:t>Έτσι</a:t>
            </a:r>
            <a:r>
              <a:rPr kumimoji="0" lang="en-US" altLang="el-GR" sz="2000" b="0" i="0" u="none" strike="noStrike" cap="none" normalizeH="0" baseline="0" dirty="0">
                <a:ln>
                  <a:noFill/>
                </a:ln>
                <a:effectLst/>
                <a:latin typeface="+mn-lt"/>
              </a:rPr>
              <a:t> </a:t>
            </a:r>
            <a:r>
              <a:rPr kumimoji="0" lang="en-US" altLang="el-GR" sz="2000" b="0" i="0" u="none" strike="noStrike" cap="none" normalizeH="0" baseline="0" dirty="0" err="1">
                <a:ln>
                  <a:noFill/>
                </a:ln>
                <a:effectLst/>
                <a:latin typeface="+mn-lt"/>
              </a:rPr>
              <a:t>γι</a:t>
            </a:r>
            <a:r>
              <a:rPr kumimoji="0" lang="en-US" altLang="el-GR" sz="2000" b="0" i="0" u="none" strike="noStrike" cap="none" normalizeH="0" baseline="0" dirty="0">
                <a:ln>
                  <a:noFill/>
                </a:ln>
                <a:effectLst/>
                <a:latin typeface="+mn-lt"/>
              </a:rPr>
              <a:t>α να το διώξουν, κάθε οικογένεια επικολλούσε κόκκινη διακόσμηση στην πόρτα και άναβε πυροτεχνήματα. </a:t>
            </a:r>
            <a:r>
              <a:rPr kumimoji="0" lang="en-US" altLang="el-GR" sz="2000" b="0" i="0" u="none" strike="noStrike" cap="none" normalizeH="0" baseline="0" dirty="0" err="1">
                <a:ln>
                  <a:noFill/>
                </a:ln>
                <a:effectLst/>
                <a:latin typeface="+mn-lt"/>
              </a:rPr>
              <a:t>Τελικά</a:t>
            </a:r>
            <a:r>
              <a:rPr kumimoji="0" lang="en-US" altLang="el-GR" sz="2000" b="0" i="0" u="none" strike="noStrike" cap="none" normalizeH="0" baseline="0" dirty="0">
                <a:ln>
                  <a:noFill/>
                </a:ln>
                <a:effectLst/>
                <a:latin typeface="+mn-lt"/>
              </a:rPr>
              <a:t>, </a:t>
            </a:r>
            <a:r>
              <a:rPr kumimoji="0" lang="en-US" altLang="el-GR" sz="2000" b="0" i="0" u="none" strike="noStrike" cap="none" normalizeH="0" baseline="0" dirty="0" err="1">
                <a:ln>
                  <a:noFill/>
                </a:ln>
                <a:effectLst/>
                <a:latin typeface="+mn-lt"/>
              </a:rPr>
              <a:t>το</a:t>
            </a:r>
            <a:r>
              <a:rPr kumimoji="0" lang="en-US" altLang="el-GR" sz="2000" b="0" i="0" u="none" strike="noStrike" cap="none" normalizeH="0" baseline="0" dirty="0">
                <a:ln>
                  <a:noFill/>
                </a:ln>
                <a:effectLst/>
                <a:latin typeface="+mn-lt"/>
              </a:rPr>
              <a:t> </a:t>
            </a:r>
            <a:r>
              <a:rPr kumimoji="0" lang="en-US" altLang="el-GR" sz="2000" b="0" i="0" u="none" strike="noStrike" cap="none" normalizeH="0" baseline="0" dirty="0" err="1">
                <a:ln>
                  <a:noFill/>
                </a:ln>
                <a:effectLst/>
                <a:latin typeface="+mn-lt"/>
              </a:rPr>
              <a:t>τέρ</a:t>
            </a:r>
            <a:r>
              <a:rPr kumimoji="0" lang="en-US" altLang="el-GR" sz="2000" b="0" i="0" u="none" strike="noStrike" cap="none" normalizeH="0" baseline="0" dirty="0">
                <a:ln>
                  <a:noFill/>
                </a:ln>
                <a:effectLst/>
                <a:latin typeface="+mn-lt"/>
              </a:rPr>
              <a:t>ας δεν ήρθε ποτέ ξανά. Από </a:t>
            </a:r>
            <a:r>
              <a:rPr kumimoji="0" lang="en-US" altLang="el-GR" sz="2000" b="0" i="0" u="none" strike="noStrike" cap="none" normalizeH="0" baseline="0" dirty="0" err="1">
                <a:ln>
                  <a:noFill/>
                </a:ln>
                <a:effectLst/>
                <a:latin typeface="+mn-lt"/>
              </a:rPr>
              <a:t>τότε</a:t>
            </a:r>
            <a:r>
              <a:rPr kumimoji="0" lang="en-US" altLang="el-GR" sz="2000" b="0" i="0" u="none" strike="noStrike" cap="none" normalizeH="0" baseline="0" dirty="0">
                <a:ln>
                  <a:noFill/>
                </a:ln>
                <a:effectLst/>
                <a:latin typeface="+mn-lt"/>
              </a:rPr>
              <a:t>, </a:t>
            </a:r>
            <a:r>
              <a:rPr kumimoji="0" lang="en-US" altLang="el-GR" sz="2000" b="0" i="0" u="none" strike="noStrike" cap="none" normalizeH="0" baseline="0" dirty="0" err="1">
                <a:ln>
                  <a:noFill/>
                </a:ln>
                <a:effectLst/>
                <a:latin typeface="+mn-lt"/>
              </a:rPr>
              <a:t>είν</a:t>
            </a:r>
            <a:r>
              <a:rPr kumimoji="0" lang="en-US" altLang="el-GR" sz="2000" b="0" i="0" u="none" strike="noStrike" cap="none" normalizeH="0" baseline="0" dirty="0">
                <a:ln>
                  <a:noFill/>
                </a:ln>
                <a:effectLst/>
                <a:latin typeface="+mn-lt"/>
              </a:rPr>
              <a:t>αι το πιο σημαντικό έθιμο των Κινέζων να ανάβουν πυροτεχνήματα, για να γιορτάζουν τον νέο χρόνο και να εύχονται να πάνε όλα καλά στο μέλλον. </a:t>
            </a:r>
          </a:p>
          <a:p>
            <a:pPr marL="0" indent="0">
              <a:buNone/>
            </a:pPr>
            <a:endParaRPr lang="el-GR" sz="1400" dirty="0"/>
          </a:p>
        </p:txBody>
      </p:sp>
    </p:spTree>
    <p:extLst>
      <p:ext uri="{BB962C8B-B14F-4D97-AF65-F5344CB8AC3E}">
        <p14:creationId xmlns:p14="http://schemas.microsoft.com/office/powerpoint/2010/main" val="20543589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BAF1DFC-04EB-16CF-B5D5-D4C0A5210060}"/>
              </a:ext>
            </a:extLst>
          </p:cNvPr>
          <p:cNvSpPr>
            <a:spLocks noGrp="1"/>
          </p:cNvSpPr>
          <p:nvPr>
            <p:ph type="title"/>
          </p:nvPr>
        </p:nvSpPr>
        <p:spPr>
          <a:xfrm>
            <a:off x="1445128" y="4112"/>
            <a:ext cx="3419856" cy="2003057"/>
          </a:xfrm>
        </p:spPr>
        <p:txBody>
          <a:bodyPr anchor="ctr">
            <a:normAutofit/>
          </a:bodyPr>
          <a:lstStyle/>
          <a:p>
            <a:r>
              <a:rPr lang="el-GR" sz="4800" dirty="0"/>
              <a:t>                                 </a:t>
            </a:r>
            <a:r>
              <a:rPr lang="el-GR" sz="5400" dirty="0"/>
              <a:t>Δανία</a:t>
            </a:r>
            <a:endParaRPr lang="el-GR" sz="4800" dirty="0"/>
          </a:p>
        </p:txBody>
      </p:sp>
      <p:sp>
        <p:nvSpPr>
          <p:cNvPr id="6155" name="sketch line">
            <a:extLst>
              <a:ext uri="{FF2B5EF4-FFF2-40B4-BE49-F238E27FC236}">
                <a16:creationId xmlns:a16="http://schemas.microsoft.com/office/drawing/2014/main" id="{5D50C310-510F-45B8-81D2-BE905D5C6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61C3CA6-A5D9-D2AA-B9A2-38D2913DB0E5}"/>
              </a:ext>
            </a:extLst>
          </p:cNvPr>
          <p:cNvSpPr>
            <a:spLocks noGrp="1"/>
          </p:cNvSpPr>
          <p:nvPr>
            <p:ph idx="1"/>
          </p:nvPr>
        </p:nvSpPr>
        <p:spPr>
          <a:xfrm>
            <a:off x="4654295" y="381000"/>
            <a:ext cx="6894576" cy="2003057"/>
          </a:xfrm>
        </p:spPr>
        <p:txBody>
          <a:bodyPr anchor="ctr">
            <a:normAutofit lnSpcReduction="10000"/>
          </a:bodyPr>
          <a:lstStyle/>
          <a:p>
            <a:pPr marL="0" indent="0">
              <a:buNone/>
            </a:pPr>
            <a:r>
              <a:rPr lang="el-GR" dirty="0"/>
              <a:t>Έθιμα:</a:t>
            </a:r>
          </a:p>
          <a:p>
            <a:r>
              <a:rPr lang="el-GR" dirty="0"/>
              <a:t>   Η αιώρηση πριν την αλλαγή του χρόνου</a:t>
            </a:r>
          </a:p>
          <a:p>
            <a:r>
              <a:rPr lang="el-GR" dirty="0"/>
              <a:t>   Σπάσιμο πιάτων</a:t>
            </a:r>
          </a:p>
          <a:p>
            <a:r>
              <a:rPr lang="el-GR" dirty="0"/>
              <a:t>   Το κερί</a:t>
            </a:r>
          </a:p>
        </p:txBody>
      </p:sp>
      <p:pic>
        <p:nvPicPr>
          <p:cNvPr id="6148" name="Picture 4" descr="Δανία - Βικιπαίδεια">
            <a:extLst>
              <a:ext uri="{FF2B5EF4-FFF2-40B4-BE49-F238E27FC236}">
                <a16:creationId xmlns:a16="http://schemas.microsoft.com/office/drawing/2014/main" id="{90A85EC2-C118-6A88-845F-A9E41AFF9F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25"/>
          <a:stretch/>
        </p:blipFill>
        <p:spPr bwMode="auto">
          <a:xfrm>
            <a:off x="8" y="2668687"/>
            <a:ext cx="6095992" cy="4189309"/>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Δανία: Η παραμυθένια χώρα του Hans Christian Andersen | Ταξίδια">
            <a:extLst>
              <a:ext uri="{FF2B5EF4-FFF2-40B4-BE49-F238E27FC236}">
                <a16:creationId xmlns:a16="http://schemas.microsoft.com/office/drawing/2014/main" id="{9734C00A-C15B-95DD-871C-CEBDB8A99F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17" r="1" b="5034"/>
          <a:stretch/>
        </p:blipFill>
        <p:spPr bwMode="auto">
          <a:xfrm>
            <a:off x="6019800" y="2657872"/>
            <a:ext cx="6172193" cy="4200116"/>
          </a:xfrm>
          <a:custGeom>
            <a:avLst/>
            <a:gdLst/>
            <a:ahLst/>
            <a:cxnLst/>
            <a:rect l="l" t="t" r="r" b="b"/>
            <a:pathLst>
              <a:path w="6006950" h="4200116">
                <a:moveTo>
                  <a:pt x="1035902" y="878"/>
                </a:moveTo>
                <a:cubicBezTo>
                  <a:pt x="1135908" y="5076"/>
                  <a:pt x="1234824" y="23223"/>
                  <a:pt x="1334526" y="31024"/>
                </a:cubicBezTo>
                <a:cubicBezTo>
                  <a:pt x="1429408" y="38508"/>
                  <a:pt x="1524290" y="49417"/>
                  <a:pt x="1619679" y="34449"/>
                </a:cubicBezTo>
                <a:cubicBezTo>
                  <a:pt x="1713242" y="21726"/>
                  <a:pt x="1807870" y="18745"/>
                  <a:pt x="1902041" y="25570"/>
                </a:cubicBezTo>
                <a:cubicBezTo>
                  <a:pt x="2006183" y="30770"/>
                  <a:pt x="2110071" y="48021"/>
                  <a:pt x="2214847" y="33561"/>
                </a:cubicBezTo>
                <a:cubicBezTo>
                  <a:pt x="2228052" y="32216"/>
                  <a:pt x="2241384" y="33954"/>
                  <a:pt x="2253790" y="38635"/>
                </a:cubicBezTo>
                <a:cubicBezTo>
                  <a:pt x="2294520" y="52169"/>
                  <a:pt x="2338397" y="53007"/>
                  <a:pt x="2379622" y="41045"/>
                </a:cubicBezTo>
                <a:cubicBezTo>
                  <a:pt x="2431756" y="27168"/>
                  <a:pt x="2486503" y="26254"/>
                  <a:pt x="2539069" y="38381"/>
                </a:cubicBezTo>
                <a:cubicBezTo>
                  <a:pt x="2617207" y="55379"/>
                  <a:pt x="2695598" y="72123"/>
                  <a:pt x="2776908" y="58169"/>
                </a:cubicBezTo>
                <a:cubicBezTo>
                  <a:pt x="2824222" y="50178"/>
                  <a:pt x="2868111" y="30770"/>
                  <a:pt x="2914791" y="21637"/>
                </a:cubicBezTo>
                <a:cubicBezTo>
                  <a:pt x="3049249" y="-4620"/>
                  <a:pt x="3184976" y="3244"/>
                  <a:pt x="3320703" y="12124"/>
                </a:cubicBezTo>
                <a:cubicBezTo>
                  <a:pt x="3453259" y="20876"/>
                  <a:pt x="3585179" y="38888"/>
                  <a:pt x="3718496" y="36225"/>
                </a:cubicBezTo>
                <a:cubicBezTo>
                  <a:pt x="3746884" y="36440"/>
                  <a:pt x="3775210" y="38812"/>
                  <a:pt x="3803230" y="43328"/>
                </a:cubicBezTo>
                <a:cubicBezTo>
                  <a:pt x="3907245" y="57028"/>
                  <a:pt x="4011767" y="69966"/>
                  <a:pt x="4114640" y="42313"/>
                </a:cubicBezTo>
                <a:cubicBezTo>
                  <a:pt x="4206871" y="17312"/>
                  <a:pt x="4303111" y="10677"/>
                  <a:pt x="4397891" y="22779"/>
                </a:cubicBezTo>
                <a:cubicBezTo>
                  <a:pt x="4522696" y="39130"/>
                  <a:pt x="4648846" y="42707"/>
                  <a:pt x="4774374" y="33434"/>
                </a:cubicBezTo>
                <a:cubicBezTo>
                  <a:pt x="4813773" y="29515"/>
                  <a:pt x="4853387" y="28107"/>
                  <a:pt x="4892977" y="29248"/>
                </a:cubicBezTo>
                <a:cubicBezTo>
                  <a:pt x="5181681" y="42440"/>
                  <a:pt x="5471273" y="25062"/>
                  <a:pt x="5759471" y="55759"/>
                </a:cubicBezTo>
                <a:cubicBezTo>
                  <a:pt x="5805028" y="61131"/>
                  <a:pt x="5850896" y="61524"/>
                  <a:pt x="5896277" y="57017"/>
                </a:cubicBezTo>
                <a:lnTo>
                  <a:pt x="6006950" y="33749"/>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cubicBezTo>
                  <a:pt x="6885" y="230875"/>
                  <a:pt x="4568" y="178502"/>
                  <a:pt x="3409" y="126111"/>
                </a:cubicBezTo>
                <a:lnTo>
                  <a:pt x="3819" y="33427"/>
                </a:lnTo>
                <a:lnTo>
                  <a:pt x="31797" y="28723"/>
                </a:lnTo>
                <a:cubicBezTo>
                  <a:pt x="147177" y="14068"/>
                  <a:pt x="264046" y="13354"/>
                  <a:pt x="379873" y="26711"/>
                </a:cubicBezTo>
                <a:cubicBezTo>
                  <a:pt x="443931" y="35083"/>
                  <a:pt x="508243" y="47768"/>
                  <a:pt x="573442" y="35083"/>
                </a:cubicBezTo>
                <a:cubicBezTo>
                  <a:pt x="579581" y="33992"/>
                  <a:pt x="585759" y="36757"/>
                  <a:pt x="589044" y="42060"/>
                </a:cubicBezTo>
                <a:cubicBezTo>
                  <a:pt x="621264" y="81382"/>
                  <a:pt x="663123" y="80114"/>
                  <a:pt x="705871" y="67429"/>
                </a:cubicBezTo>
                <a:cubicBezTo>
                  <a:pt x="733929" y="58740"/>
                  <a:pt x="761430" y="48326"/>
                  <a:pt x="788194" y="36225"/>
                </a:cubicBezTo>
                <a:cubicBezTo>
                  <a:pt x="835052" y="16792"/>
                  <a:pt x="884827" y="5299"/>
                  <a:pt x="935464" y="2230"/>
                </a:cubicBezTo>
                <a:cubicBezTo>
                  <a:pt x="969111" y="-370"/>
                  <a:pt x="1002567" y="-521"/>
                  <a:pt x="1035902" y="87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67317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2C74CB-261F-7F94-3085-C9A8782AC61E}"/>
              </a:ext>
            </a:extLst>
          </p:cNvPr>
          <p:cNvSpPr>
            <a:spLocks noGrp="1"/>
          </p:cNvSpPr>
          <p:nvPr>
            <p:ph type="title"/>
          </p:nvPr>
        </p:nvSpPr>
        <p:spPr>
          <a:xfrm>
            <a:off x="686834" y="1153572"/>
            <a:ext cx="3200400" cy="4461163"/>
          </a:xfrm>
        </p:spPr>
        <p:txBody>
          <a:bodyPr>
            <a:normAutofit/>
          </a:bodyPr>
          <a:lstStyle/>
          <a:p>
            <a:r>
              <a:rPr lang="el-GR">
                <a:solidFill>
                  <a:srgbClr val="FFFFFF"/>
                </a:solidFill>
              </a:rPr>
              <a:t>Η αιώρηση πριν την αλλαγή του χρόνου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27167F5E-6636-D794-67C2-AEC16AC5FC94}"/>
              </a:ext>
            </a:extLst>
          </p:cNvPr>
          <p:cNvSpPr>
            <a:spLocks noGrp="1"/>
          </p:cNvSpPr>
          <p:nvPr>
            <p:ph idx="1"/>
          </p:nvPr>
        </p:nvSpPr>
        <p:spPr>
          <a:xfrm>
            <a:off x="4447308" y="591344"/>
            <a:ext cx="6906491" cy="5585619"/>
          </a:xfrm>
        </p:spPr>
        <p:txBody>
          <a:bodyPr anchor="ctr">
            <a:normAutofit/>
          </a:bodyPr>
          <a:lstStyle/>
          <a:p>
            <a:pPr marL="0" indent="0">
              <a:buNone/>
            </a:pPr>
            <a:r>
              <a:rPr lang="el-GR" b="0" i="0" dirty="0">
                <a:effectLst/>
              </a:rPr>
              <a:t>Στη Δανία συνηθίζουν, λίγα δευτερόλεπτα πριν το τέλος του χρόνου, να ανεβαίνουν στις καρέκλες και στο τελευταίο δευτερόλεπτο να πηδούν, έτσι ώστε ο νέος χρόνος να τους βρει κυριολεκτικά στον αέρα! Η «αιώρηση» αυτή συμβολίζει την καλή τύχη και την προστασία από τα κακά πνεύματα.</a:t>
            </a:r>
            <a:endParaRPr lang="el-GR" dirty="0"/>
          </a:p>
          <a:p>
            <a:endParaRPr lang="el-GR" dirty="0"/>
          </a:p>
        </p:txBody>
      </p:sp>
    </p:spTree>
    <p:extLst>
      <p:ext uri="{BB962C8B-B14F-4D97-AF65-F5344CB8AC3E}">
        <p14:creationId xmlns:p14="http://schemas.microsoft.com/office/powerpoint/2010/main" val="258853560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09CC548-EA7D-7CE7-9CCA-73A942DA566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Σπάσιμο πιάτων</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Θέση κειμένου 3">
            <a:extLst>
              <a:ext uri="{FF2B5EF4-FFF2-40B4-BE49-F238E27FC236}">
                <a16:creationId xmlns:a16="http://schemas.microsoft.com/office/drawing/2014/main" id="{066CD9F3-75F0-9824-7317-BC12181DE79E}"/>
              </a:ext>
            </a:extLst>
          </p:cNvPr>
          <p:cNvSpPr>
            <a:spLocks noGrp="1"/>
          </p:cNvSpPr>
          <p:nvPr>
            <p:ph type="body" sz="half" idx="2"/>
          </p:nvPr>
        </p:nvSpPr>
        <p:spPr>
          <a:xfrm>
            <a:off x="4447308" y="591344"/>
            <a:ext cx="6906491" cy="5585619"/>
          </a:xfrm>
        </p:spPr>
        <p:txBody>
          <a:bodyPr vert="horz" lIns="91440" tIns="45720" rIns="91440" bIns="45720" rtlCol="0" anchor="ctr">
            <a:normAutofit/>
          </a:bodyPr>
          <a:lstStyle/>
          <a:p>
            <a:pPr>
              <a:lnSpc>
                <a:spcPct val="100000"/>
              </a:lnSpc>
            </a:pPr>
            <a:r>
              <a:rPr lang="en-US" sz="2400" b="0" i="0" dirty="0" err="1">
                <a:effectLst/>
              </a:rPr>
              <a:t>Έν</a:t>
            </a:r>
            <a:r>
              <a:rPr lang="en-US" sz="2400" b="0" i="0" dirty="0">
                <a:effectLst/>
              </a:rPr>
              <a:t>α παράξενο έθιμο για την Πρωτοχρονιά στη Δανία είναι το να σπάνε πιάτα έξω από την πόρτα του γείτονα. Παρα</a:t>
            </a:r>
            <a:r>
              <a:rPr lang="en-US" sz="2400" b="0" i="0" dirty="0" err="1">
                <a:effectLst/>
              </a:rPr>
              <a:t>δόξως</a:t>
            </a:r>
            <a:r>
              <a:rPr lang="en-US" sz="2400" b="0" i="0" dirty="0">
                <a:effectLst/>
              </a:rPr>
              <a:t>, </a:t>
            </a:r>
            <a:r>
              <a:rPr lang="en-US" sz="2400" b="0" i="0" dirty="0" err="1">
                <a:effectLst/>
              </a:rPr>
              <a:t>οι</a:t>
            </a:r>
            <a:r>
              <a:rPr lang="en-US" sz="2400" b="0" i="0" dirty="0">
                <a:effectLst/>
              </a:rPr>
              <a:t> </a:t>
            </a:r>
            <a:r>
              <a:rPr lang="en-US" sz="2400" b="0" i="0" dirty="0" err="1">
                <a:effectLst/>
              </a:rPr>
              <a:t>γείτονες</a:t>
            </a:r>
            <a:r>
              <a:rPr lang="el-GR" sz="2400" b="0" i="0" dirty="0">
                <a:effectLst/>
              </a:rPr>
              <a:t>,</a:t>
            </a:r>
            <a:r>
              <a:rPr lang="en-US" sz="2400" b="0" i="0" dirty="0">
                <a:effectLst/>
              </a:rPr>
              <a:t>α</a:t>
            </a:r>
            <a:r>
              <a:rPr lang="en-US" sz="2400" b="0" i="0" dirty="0" err="1">
                <a:effectLst/>
              </a:rPr>
              <a:t>ντί</a:t>
            </a:r>
            <a:r>
              <a:rPr lang="en-US" sz="2400" b="0" i="0" dirty="0">
                <a:effectLst/>
              </a:rPr>
              <a:t> να </a:t>
            </a:r>
            <a:r>
              <a:rPr lang="en-US" sz="2400" b="0" i="0" dirty="0" err="1">
                <a:effectLst/>
              </a:rPr>
              <a:t>ενοχλούντ</a:t>
            </a:r>
            <a:r>
              <a:rPr lang="en-US" sz="2400" b="0" i="0" dirty="0">
                <a:effectLst/>
              </a:rPr>
              <a:t>αι χαίρονται και κάνουν πλάκα. Η </a:t>
            </a:r>
            <a:r>
              <a:rPr lang="en-US" sz="2400" b="0" i="0" dirty="0" err="1">
                <a:effectLst/>
              </a:rPr>
              <a:t>οικογένει</a:t>
            </a:r>
            <a:r>
              <a:rPr lang="en-US" sz="2400" b="0" i="0" dirty="0">
                <a:effectLst/>
              </a:rPr>
              <a:t>α με τα περισσότερα σπασμένα πιάτα, ποτήρια και φλιτζάνια στην εξώπορτα θεωρείται ότι θα είναι η πιο τυχερή τη χρονιά που έρχεται, καθώς θα έχουν πολλούς πιστούς φίλους.  </a:t>
            </a:r>
            <a:endParaRPr lang="en-US" sz="2400" dirty="0"/>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393802163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3822BA3-656A-7B6F-D994-AD3484E6BFF6}"/>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dirty="0" err="1"/>
              <a:t>Το</a:t>
            </a:r>
            <a:r>
              <a:rPr lang="en-US" sz="5600" dirty="0"/>
              <a:t> </a:t>
            </a:r>
            <a:r>
              <a:rPr lang="en-US" sz="5600" dirty="0" err="1"/>
              <a:t>έθιμο</a:t>
            </a:r>
            <a:r>
              <a:rPr lang="en-US" sz="5600" dirty="0"/>
              <a:t> </a:t>
            </a:r>
            <a:r>
              <a:rPr lang="en-US" sz="5600" dirty="0" err="1"/>
              <a:t>του</a:t>
            </a:r>
            <a:r>
              <a:rPr lang="en-US" sz="5600" dirty="0"/>
              <a:t> </a:t>
            </a:r>
            <a:r>
              <a:rPr lang="el-GR" sz="5600" dirty="0"/>
              <a:t>               κ</a:t>
            </a:r>
            <a:r>
              <a:rPr lang="en-US" sz="5600" dirty="0" err="1"/>
              <a:t>εριού</a:t>
            </a:r>
            <a:endParaRPr lang="en-US" sz="5600" dirty="0"/>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Άρθρα - Σελίδα 12 από 13 - Δημοτικό Σχολείο Οινοφύτων">
            <a:extLst>
              <a:ext uri="{FF2B5EF4-FFF2-40B4-BE49-F238E27FC236}">
                <a16:creationId xmlns:a16="http://schemas.microsoft.com/office/drawing/2014/main" id="{E14A47B3-F7B0-9AC9-96D9-8A4662E741AC}"/>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6168" r="22683" b="1"/>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Θέση κειμένου 3">
            <a:extLst>
              <a:ext uri="{FF2B5EF4-FFF2-40B4-BE49-F238E27FC236}">
                <a16:creationId xmlns:a16="http://schemas.microsoft.com/office/drawing/2014/main" id="{67845750-936E-0188-C790-4943B8E1098E}"/>
              </a:ext>
            </a:extLst>
          </p:cNvPr>
          <p:cNvSpPr>
            <a:spLocks noGrp="1"/>
          </p:cNvSpPr>
          <p:nvPr>
            <p:ph type="body" sz="half" idx="2"/>
          </p:nvPr>
        </p:nvSpPr>
        <p:spPr>
          <a:xfrm>
            <a:off x="6657715" y="2990817"/>
            <a:ext cx="4745990" cy="3660503"/>
          </a:xfrm>
        </p:spPr>
        <p:txBody>
          <a:bodyPr vert="horz" lIns="91440" tIns="45720" rIns="91440" bIns="45720" rtlCol="0" anchor="t">
            <a:normAutofit lnSpcReduction="10000"/>
          </a:bodyPr>
          <a:lstStyle/>
          <a:p>
            <a:r>
              <a:rPr lang="en-US" sz="2400" dirty="0" err="1">
                <a:solidFill>
                  <a:schemeClr val="tx1">
                    <a:alpha val="80000"/>
                  </a:schemeClr>
                </a:solidFill>
              </a:rPr>
              <a:t>Τ</a:t>
            </a:r>
            <a:r>
              <a:rPr lang="en-US" sz="2400" b="0" i="0" dirty="0" err="1">
                <a:solidFill>
                  <a:schemeClr val="tx1">
                    <a:alpha val="80000"/>
                  </a:schemeClr>
                </a:solidFill>
                <a:effectLst/>
              </a:rPr>
              <a:t>ο</a:t>
            </a:r>
            <a:r>
              <a:rPr lang="en-US" sz="2400" b="0" i="0" dirty="0">
                <a:solidFill>
                  <a:schemeClr val="tx1">
                    <a:alpha val="80000"/>
                  </a:schemeClr>
                </a:solidFill>
                <a:effectLst/>
              </a:rPr>
              <a:t> «</a:t>
            </a:r>
            <a:r>
              <a:rPr lang="en-US" sz="2400" b="0" i="0" dirty="0" err="1">
                <a:solidFill>
                  <a:schemeClr val="tx1">
                    <a:alpha val="80000"/>
                  </a:schemeClr>
                </a:solidFill>
                <a:effectLst/>
              </a:rPr>
              <a:t>έθιμο</a:t>
            </a:r>
            <a:r>
              <a:rPr lang="en-US" sz="2400" b="0" i="0" dirty="0">
                <a:solidFill>
                  <a:schemeClr val="tx1">
                    <a:alpha val="80000"/>
                  </a:schemeClr>
                </a:solidFill>
                <a:effectLst/>
              </a:rPr>
              <a:t> </a:t>
            </a:r>
            <a:r>
              <a:rPr lang="en-US" sz="2400" b="0" i="0" dirty="0" err="1">
                <a:solidFill>
                  <a:schemeClr val="tx1">
                    <a:alpha val="80000"/>
                  </a:schemeClr>
                </a:solidFill>
                <a:effectLst/>
              </a:rPr>
              <a:t>του</a:t>
            </a:r>
            <a:r>
              <a:rPr lang="en-US" sz="2400" b="0" i="0" dirty="0">
                <a:solidFill>
                  <a:schemeClr val="tx1">
                    <a:alpha val="80000"/>
                  </a:schemeClr>
                </a:solidFill>
                <a:effectLst/>
              </a:rPr>
              <a:t> </a:t>
            </a:r>
            <a:r>
              <a:rPr lang="en-US" sz="2400" b="0" i="0" dirty="0" err="1">
                <a:solidFill>
                  <a:schemeClr val="tx1">
                    <a:alpha val="80000"/>
                  </a:schemeClr>
                </a:solidFill>
                <a:effectLst/>
              </a:rPr>
              <a:t>κεριού</a:t>
            </a:r>
            <a:r>
              <a:rPr lang="en-US" sz="2400" b="0" i="0" dirty="0">
                <a:solidFill>
                  <a:schemeClr val="tx1">
                    <a:alpha val="80000"/>
                  </a:schemeClr>
                </a:solidFill>
                <a:effectLst/>
              </a:rPr>
              <a:t>»  </a:t>
            </a:r>
            <a:r>
              <a:rPr lang="en-US" sz="2400" b="0" i="0" dirty="0" err="1">
                <a:solidFill>
                  <a:schemeClr val="tx1">
                    <a:alpha val="80000"/>
                  </a:schemeClr>
                </a:solidFill>
                <a:effectLst/>
              </a:rPr>
              <a:t>είν</a:t>
            </a:r>
            <a:r>
              <a:rPr lang="en-US" sz="2400" b="0" i="0" dirty="0">
                <a:solidFill>
                  <a:schemeClr val="tx1">
                    <a:alpha val="80000"/>
                  </a:schemeClr>
                </a:solidFill>
                <a:effectLst/>
              </a:rPr>
              <a:t>αι ιδιαίτερα αγαπητό στα παιδιά και χρησιμεύει </a:t>
            </a:r>
            <a:r>
              <a:rPr lang="el-GR" sz="2400" b="0" i="0" dirty="0">
                <a:solidFill>
                  <a:schemeClr val="tx1">
                    <a:alpha val="80000"/>
                  </a:schemeClr>
                </a:solidFill>
                <a:effectLst/>
              </a:rPr>
              <a:t>ως</a:t>
            </a:r>
            <a:r>
              <a:rPr lang="en-US" sz="2400" b="0" i="0" dirty="0">
                <a:solidFill>
                  <a:schemeClr val="tx1">
                    <a:alpha val="80000"/>
                  </a:schemeClr>
                </a:solidFill>
                <a:effectLst/>
              </a:rPr>
              <a:t> ημερολόγιο. </a:t>
            </a:r>
            <a:r>
              <a:rPr lang="en-US" sz="2400" b="0" i="0" dirty="0" err="1">
                <a:solidFill>
                  <a:schemeClr val="tx1">
                    <a:alpha val="80000"/>
                  </a:schemeClr>
                </a:solidFill>
                <a:effectLst/>
              </a:rPr>
              <a:t>Κάθε</a:t>
            </a:r>
            <a:r>
              <a:rPr lang="en-US" sz="2400" b="0" i="0" dirty="0">
                <a:solidFill>
                  <a:schemeClr val="tx1">
                    <a:alpha val="80000"/>
                  </a:schemeClr>
                </a:solidFill>
                <a:effectLst/>
              </a:rPr>
              <a:t> πα</a:t>
            </a:r>
            <a:r>
              <a:rPr lang="en-US" sz="2400" b="0" i="0" dirty="0" err="1">
                <a:solidFill>
                  <a:schemeClr val="tx1">
                    <a:alpha val="80000"/>
                  </a:schemeClr>
                </a:solidFill>
                <a:effectLst/>
              </a:rPr>
              <a:t>ιδί</a:t>
            </a:r>
            <a:r>
              <a:rPr lang="en-US" sz="2400" b="0" i="0" dirty="0">
                <a:solidFill>
                  <a:schemeClr val="tx1">
                    <a:alpha val="80000"/>
                  </a:schemeClr>
                </a:solidFill>
                <a:effectLst/>
              </a:rPr>
              <a:t> </a:t>
            </a:r>
            <a:r>
              <a:rPr lang="en-US" sz="2400" b="0" i="0" dirty="0" err="1">
                <a:solidFill>
                  <a:schemeClr val="tx1">
                    <a:alpha val="80000"/>
                  </a:schemeClr>
                </a:solidFill>
                <a:effectLst/>
              </a:rPr>
              <a:t>έχει</a:t>
            </a:r>
            <a:r>
              <a:rPr lang="en-US" sz="2400" b="0" i="0" dirty="0">
                <a:solidFill>
                  <a:schemeClr val="tx1">
                    <a:alpha val="80000"/>
                  </a:schemeClr>
                </a:solidFill>
                <a:effectLst/>
              </a:rPr>
              <a:t> </a:t>
            </a:r>
            <a:r>
              <a:rPr lang="en-US" sz="2400" b="0" i="0" dirty="0" err="1">
                <a:solidFill>
                  <a:schemeClr val="tx1">
                    <a:alpha val="80000"/>
                  </a:schemeClr>
                </a:solidFill>
                <a:effectLst/>
              </a:rPr>
              <a:t>έν</a:t>
            </a:r>
            <a:r>
              <a:rPr lang="en-US" sz="2400" b="0" i="0" dirty="0">
                <a:solidFill>
                  <a:schemeClr val="tx1">
                    <a:alpha val="80000"/>
                  </a:schemeClr>
                </a:solidFill>
                <a:effectLst/>
              </a:rPr>
              <a:t>α κερί το οποίο χωρίζεται με οριζόντιες γραμμές ή νούμερα στις μέρες που αντιστοιχούν μέχρι τα Χριστούγεννα. </a:t>
            </a:r>
            <a:r>
              <a:rPr lang="en-US" sz="2400" b="0" i="0" dirty="0" err="1">
                <a:solidFill>
                  <a:schemeClr val="tx1">
                    <a:alpha val="80000"/>
                  </a:schemeClr>
                </a:solidFill>
                <a:effectLst/>
              </a:rPr>
              <a:t>Κάθε</a:t>
            </a:r>
            <a:r>
              <a:rPr lang="en-US" sz="2400" b="0" i="0" dirty="0">
                <a:solidFill>
                  <a:schemeClr val="tx1">
                    <a:alpha val="80000"/>
                  </a:schemeClr>
                </a:solidFill>
                <a:effectLst/>
              </a:rPr>
              <a:t> </a:t>
            </a:r>
            <a:r>
              <a:rPr lang="en-US" sz="2400" b="0" i="0" dirty="0" err="1">
                <a:solidFill>
                  <a:schemeClr val="tx1">
                    <a:alpha val="80000"/>
                  </a:schemeClr>
                </a:solidFill>
                <a:effectLst/>
              </a:rPr>
              <a:t>μέρ</a:t>
            </a:r>
            <a:r>
              <a:rPr lang="en-US" sz="2400" b="0" i="0" dirty="0">
                <a:solidFill>
                  <a:schemeClr val="tx1">
                    <a:alpha val="80000"/>
                  </a:schemeClr>
                </a:solidFill>
                <a:effectLst/>
              </a:rPr>
              <a:t>α το κερί ανάβεται μέχρι να πλησιάσει η επόμενη γραμμή. </a:t>
            </a:r>
            <a:r>
              <a:rPr lang="en-US" sz="2400" b="0" i="0" dirty="0" err="1">
                <a:solidFill>
                  <a:schemeClr val="tx1">
                    <a:alpha val="80000"/>
                  </a:schemeClr>
                </a:solidFill>
                <a:effectLst/>
              </a:rPr>
              <a:t>Έτσι</a:t>
            </a:r>
            <a:r>
              <a:rPr lang="en-US" sz="2400" b="0" i="0" dirty="0">
                <a:solidFill>
                  <a:schemeClr val="tx1">
                    <a:alpha val="80000"/>
                  </a:schemeClr>
                </a:solidFill>
                <a:effectLst/>
              </a:rPr>
              <a:t>, </a:t>
            </a:r>
            <a:r>
              <a:rPr lang="en-US" sz="2400" b="0" i="0" dirty="0" err="1">
                <a:solidFill>
                  <a:schemeClr val="tx1">
                    <a:alpha val="80000"/>
                  </a:schemeClr>
                </a:solidFill>
                <a:effectLst/>
              </a:rPr>
              <a:t>φθάνει</a:t>
            </a:r>
            <a:r>
              <a:rPr lang="en-US" sz="2400" b="0" i="0" dirty="0">
                <a:solidFill>
                  <a:schemeClr val="tx1">
                    <a:alpha val="80000"/>
                  </a:schemeClr>
                </a:solidFill>
                <a:effectLst/>
              </a:rPr>
              <a:t> η </a:t>
            </a:r>
            <a:r>
              <a:rPr lang="en-US" sz="2400" b="0" i="0" dirty="0" err="1">
                <a:solidFill>
                  <a:schemeClr val="tx1">
                    <a:alpha val="80000"/>
                  </a:schemeClr>
                </a:solidFill>
                <a:effectLst/>
              </a:rPr>
              <a:t>μέρ</a:t>
            </a:r>
            <a:r>
              <a:rPr lang="en-US" sz="2400" b="0" i="0" dirty="0">
                <a:solidFill>
                  <a:schemeClr val="tx1">
                    <a:alpha val="80000"/>
                  </a:schemeClr>
                </a:solidFill>
                <a:effectLst/>
              </a:rPr>
              <a:t>α που θα πάρει και το δώρο του.</a:t>
            </a:r>
            <a:endParaRPr lang="en-US" sz="2400" dirty="0">
              <a:solidFill>
                <a:schemeClr val="tx1">
                  <a:alpha val="80000"/>
                </a:schemeClr>
              </a:solidFill>
            </a:endParaRPr>
          </a:p>
          <a:p>
            <a:pPr indent="-228600">
              <a:buFont typeface="Arial" panose="020B0604020202020204" pitchFamily="34" charset="0"/>
              <a:buChar char="•"/>
            </a:pPr>
            <a:endParaRPr lang="en-US" sz="2000" dirty="0">
              <a:solidFill>
                <a:schemeClr val="tx1">
                  <a:alpha val="80000"/>
                </a:schemeClr>
              </a:solidFill>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56907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794</Words>
  <Application>Microsoft Office PowerPoint</Application>
  <PresentationFormat>Ευρεία οθόνη</PresentationFormat>
  <Paragraphs>39</Paragraphs>
  <Slides>13</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Calibri Light</vt:lpstr>
      <vt:lpstr>times new roman</vt:lpstr>
      <vt:lpstr>times new roman</vt:lpstr>
      <vt:lpstr>Θέμα του Office</vt:lpstr>
      <vt:lpstr>ΠΟΛΥΠΟΛΙΤΙΣΜΙΚΟΤΗΤΑ</vt:lpstr>
      <vt:lpstr>                                     Κίνα</vt:lpstr>
      <vt:lpstr>«Αγώνας βάρκας δράκου» </vt:lpstr>
      <vt:lpstr> «Χορός δράκων και  λιονταριών»  </vt:lpstr>
      <vt:lpstr>«Πυροτεχνήματα της Πρωτοχρονιάς»      </vt:lpstr>
      <vt:lpstr>                                 Δανία</vt:lpstr>
      <vt:lpstr>Η αιώρηση πριν την αλλαγή του χρόνου</vt:lpstr>
      <vt:lpstr>Σπάσιμο πιάτων</vt:lpstr>
      <vt:lpstr>Το έθιμο του                κεριού</vt:lpstr>
      <vt:lpstr>Ρωσία </vt:lpstr>
      <vt:lpstr>Καρβέλι γάμου</vt:lpstr>
      <vt:lpstr>Πετσέτα (rushnyk)</vt:lpstr>
      <vt:lpstr>     Maslenitsa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ΠΟΛΥΠΟΛΙΤΙΣΜΙΚΟΤΗΤΑ</dc:title>
  <dc:creator>Ελεάννα Διονέλλη</dc:creator>
  <cp:lastModifiedBy>Ελεάννα Διονέλλη</cp:lastModifiedBy>
  <cp:revision>1</cp:revision>
  <dcterms:created xsi:type="dcterms:W3CDTF">2023-05-26T13:36:54Z</dcterms:created>
  <dcterms:modified xsi:type="dcterms:W3CDTF">2023-05-27T21:01:55Z</dcterms:modified>
</cp:coreProperties>
</file>